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theme/theme9.xml" ContentType="application/vnd.openxmlformats-officedocument.theme+xml"/>
  <Override PartName="/ppt/slideLayouts/slideLayout66.xml" ContentType="application/vnd.openxmlformats-officedocument.presentationml.slideLayout+xml"/>
  <Override PartName="/ppt/theme/theme10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1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2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13.xml" ContentType="application/vnd.openxmlformats-officedocument.theme+xml"/>
  <Override PartName="/ppt/slideLayouts/slideLayout87.xml" ContentType="application/vnd.openxmlformats-officedocument.presentationml.slideLayout+xml"/>
  <Override PartName="/ppt/theme/theme14.xml" ContentType="application/vnd.openxmlformats-officedocument.theme+xml"/>
  <Override PartName="/ppt/slideLayouts/slideLayout88.xml" ContentType="application/vnd.openxmlformats-officedocument.presentationml.slideLayout+xml"/>
  <Override PartName="/ppt/theme/theme15.xml" ContentType="application/vnd.openxmlformats-officedocument.theme+xml"/>
  <Override PartName="/ppt/slideLayouts/slideLayout89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436" r:id="rId1"/>
    <p:sldMasterId id="2147486619" r:id="rId2"/>
    <p:sldMasterId id="2147488063" r:id="rId3"/>
    <p:sldMasterId id="2147490039" r:id="rId4"/>
    <p:sldMasterId id="2147490396" r:id="rId5"/>
    <p:sldMasterId id="2147491132" r:id="rId6"/>
    <p:sldMasterId id="2147492306" r:id="rId7"/>
    <p:sldMasterId id="2147492707" r:id="rId8"/>
    <p:sldMasterId id="2147493139" r:id="rId9"/>
    <p:sldMasterId id="2147493141" r:id="rId10"/>
    <p:sldMasterId id="2147493497" r:id="rId11"/>
    <p:sldMasterId id="2147493647" r:id="rId12"/>
    <p:sldMasterId id="2147493651" r:id="rId13"/>
    <p:sldMasterId id="2147493887" r:id="rId14"/>
    <p:sldMasterId id="2147493889" r:id="rId15"/>
    <p:sldMasterId id="2147493891" r:id="rId16"/>
  </p:sldMasterIdLst>
  <p:notesMasterIdLst>
    <p:notesMasterId r:id="rId18"/>
  </p:notesMasterIdLst>
  <p:handoutMasterIdLst>
    <p:handoutMasterId r:id="rId19"/>
  </p:handoutMasterIdLst>
  <p:sldIdLst>
    <p:sldId id="854" r:id="rId17"/>
  </p:sldIdLst>
  <p:sldSz cx="12192000" cy="6858000"/>
  <p:notesSz cx="6799263" cy="9929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40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12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684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5625" indent="15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iaz" initials="n" lastIdx="1" clrIdx="0">
    <p:extLst>
      <p:ext uri="{19B8F6BF-5375-455C-9EA6-DF929625EA0E}">
        <p15:presenceInfo xmlns:p15="http://schemas.microsoft.com/office/powerpoint/2012/main" userId="nelia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14" tIns="45007" rIns="90014" bIns="45007" numCol="1" anchor="t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14" tIns="45007" rIns="90014" bIns="45007" numCol="1" anchor="t" anchorCtr="0" compatLnSpc="1">
            <a:prstTxWarp prst="textNoShape">
              <a:avLst/>
            </a:prstTxWarp>
          </a:bodyPr>
          <a:lstStyle>
            <a:lvl1pPr algn="r" rtl="0" eaLnBrk="0" hangingPunct="0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14" tIns="45007" rIns="90014" bIns="45007" numCol="1" anchor="b" anchorCtr="0" compatLnSpc="1">
            <a:prstTxWarp prst="textNoShape">
              <a:avLst/>
            </a:prstTxWarp>
          </a:bodyPr>
          <a:lstStyle>
            <a:lvl1pPr algn="l" rtl="0" eaLnBrk="0" hangingPunct="0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14" tIns="45007" rIns="90014" bIns="4500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184EC3BA-90DC-4EE3-9197-AAA8DB8C2B08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5445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1" tIns="45966" rIns="91931" bIns="45966" numCol="1" anchor="t" anchorCtr="0" compatLnSpc="1">
            <a:prstTxWarp prst="textNoShape">
              <a:avLst/>
            </a:prstTxWarp>
          </a:bodyPr>
          <a:lstStyle>
            <a:lvl1pPr algn="r" defTabSz="918888" rtl="0" eaLnBrk="0" hangingPunct="0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1" tIns="45966" rIns="91931" bIns="45966" numCol="1" anchor="t" anchorCtr="0" compatLnSpc="1">
            <a:prstTxWarp prst="textNoShape">
              <a:avLst/>
            </a:prstTxWarp>
          </a:bodyPr>
          <a:lstStyle>
            <a:lvl1pPr algn="l" defTabSz="918888" rtl="0" eaLnBrk="0" hangingPunct="0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40363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1" tIns="45966" rIns="91931" bIns="459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noProof="0"/>
              <a:t>לחץ כדי לערוך סגנונות טקסט של תבנית בסיס</a:t>
            </a:r>
            <a:endParaRPr lang="en-US" noProof="0"/>
          </a:p>
          <a:p>
            <a:pPr lvl="1"/>
            <a:r>
              <a:rPr lang="he-IL" noProof="0"/>
              <a:t>רמה שנייה</a:t>
            </a:r>
            <a:endParaRPr lang="en-US" noProof="0"/>
          </a:p>
          <a:p>
            <a:pPr lvl="2"/>
            <a:r>
              <a:rPr lang="he-IL" noProof="0"/>
              <a:t>רמה שלישית</a:t>
            </a:r>
            <a:endParaRPr lang="en-US" noProof="0"/>
          </a:p>
          <a:p>
            <a:pPr lvl="3"/>
            <a:r>
              <a:rPr lang="he-IL" noProof="0"/>
              <a:t>רמה רביעית</a:t>
            </a:r>
            <a:endParaRPr lang="en-US" noProof="0"/>
          </a:p>
          <a:p>
            <a:pPr lvl="4"/>
            <a:r>
              <a:rPr lang="he-IL" noProof="0"/>
              <a:t>רמה חמישית</a:t>
            </a:r>
            <a:endParaRPr lang="en-US" noProof="0"/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54450" y="9431338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1" tIns="45966" rIns="91931" bIns="45966" numCol="1" anchor="b" anchorCtr="0" compatLnSpc="1">
            <a:prstTxWarp prst="textNoShape">
              <a:avLst/>
            </a:prstTxWarp>
          </a:bodyPr>
          <a:lstStyle>
            <a:lvl1pPr algn="r" defTabSz="918888" rtl="0" eaLnBrk="0" hangingPunct="0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9431338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31" tIns="45966" rIns="91931" bIns="45966" numCol="1" anchor="b" anchorCtr="0" compatLnSpc="1">
            <a:prstTxWarp prst="textNoShape">
              <a:avLst/>
            </a:prstTxWarp>
          </a:bodyPr>
          <a:lstStyle>
            <a:lvl1pPr defTabSz="917575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0FFF9F11-BCEC-48A9-8665-D0B3C88500D7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8178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4025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1225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68425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5625" algn="r" rtl="1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5494" algn="r" defTabSz="91419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86" algn="r" defTabSz="91419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80" algn="r" defTabSz="91419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75" algn="r" defTabSz="914196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 rtl="0">
              <a:buFont typeface="Arial" panose="020B0604020202020204" pitchFamily="34" charset="0"/>
              <a:buNone/>
            </a:pPr>
            <a:endParaRPr lang="en-US" sz="1200" b="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F9F11-BCEC-48A9-8665-D0B3C88500D7}" type="slidenum">
              <a:rPr lang="he-IL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920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5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5924550"/>
            <a:ext cx="3860800" cy="365125"/>
          </a:xfrm>
          <a:prstGeom prst="rect">
            <a:avLst/>
          </a:prstGeom>
        </p:spPr>
        <p:txBody>
          <a:bodyPr lIns="91422" tIns="45718" rIns="91422" bIns="45718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39713" y="6356350"/>
            <a:ext cx="2844800" cy="365125"/>
          </a:xfrm>
          <a:prstGeom prst="rect">
            <a:avLst/>
          </a:prstGeom>
        </p:spPr>
        <p:txBody>
          <a:bodyPr vert="horz" wrap="square" lIns="91422" tIns="45718" rIns="91422" bIns="45718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2437AF6-68A6-47B6-8255-42B1DFCFCEA4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72046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5" indent="0">
              <a:buNone/>
              <a:defRPr sz="2000" b="1"/>
            </a:lvl2pPr>
            <a:lvl3pPr marL="914196" indent="0">
              <a:buNone/>
              <a:defRPr sz="1900" b="1"/>
            </a:lvl3pPr>
            <a:lvl4pPr marL="1371294" indent="0">
              <a:buNone/>
              <a:defRPr sz="1600" b="1"/>
            </a:lvl4pPr>
            <a:lvl5pPr marL="1828392" indent="0">
              <a:buNone/>
              <a:defRPr sz="1600" b="1"/>
            </a:lvl5pPr>
            <a:lvl6pPr marL="2285494" indent="0">
              <a:buNone/>
              <a:defRPr sz="1600" b="1"/>
            </a:lvl6pPr>
            <a:lvl7pPr marL="2742586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5" indent="0">
              <a:buNone/>
              <a:defRPr sz="2000" b="1"/>
            </a:lvl2pPr>
            <a:lvl3pPr marL="914196" indent="0">
              <a:buNone/>
              <a:defRPr sz="1900" b="1"/>
            </a:lvl3pPr>
            <a:lvl4pPr marL="1371294" indent="0">
              <a:buNone/>
              <a:defRPr sz="1600" b="1"/>
            </a:lvl4pPr>
            <a:lvl5pPr marL="1828392" indent="0">
              <a:buNone/>
              <a:defRPr sz="1600" b="1"/>
            </a:lvl5pPr>
            <a:lvl6pPr marL="2285494" indent="0">
              <a:buNone/>
              <a:defRPr sz="1600" b="1"/>
            </a:lvl6pPr>
            <a:lvl7pPr marL="2742586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165600" y="5924550"/>
            <a:ext cx="3860800" cy="365125"/>
          </a:xfrm>
          <a:prstGeom prst="rect">
            <a:avLst/>
          </a:prstGeom>
        </p:spPr>
        <p:txBody>
          <a:bodyPr lIns="91422" tIns="45718" rIns="91422" bIns="45718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39713" y="6356350"/>
            <a:ext cx="2844800" cy="365125"/>
          </a:xfrm>
        </p:spPr>
        <p:txBody>
          <a:bodyPr/>
          <a:lstStyle>
            <a:lvl1pPr rtl="0"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261DF02-0417-4333-84F4-C6FF48A5233F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568754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5924550"/>
            <a:ext cx="3860800" cy="365125"/>
          </a:xfrm>
          <a:prstGeom prst="rect">
            <a:avLst/>
          </a:prstGeom>
        </p:spPr>
        <p:txBody>
          <a:bodyPr lIns="91422" tIns="45718" rIns="91422" bIns="45718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39713" y="6356350"/>
            <a:ext cx="2844800" cy="365125"/>
          </a:xfrm>
        </p:spPr>
        <p:txBody>
          <a:bodyPr/>
          <a:lstStyle>
            <a:lvl1pPr rtl="0"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DFE9EB6-8612-41D9-90E9-03EF0A170629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166926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39713" y="6356350"/>
            <a:ext cx="2844800" cy="365125"/>
          </a:xfrm>
        </p:spPr>
        <p:txBody>
          <a:bodyPr/>
          <a:lstStyle>
            <a:lvl1pPr rtl="0"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0FA9257-A1A6-42D8-9C93-3324C613E078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280418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9713" y="6356350"/>
            <a:ext cx="2844800" cy="365125"/>
          </a:xfrm>
        </p:spPr>
        <p:txBody>
          <a:bodyPr/>
          <a:lstStyle>
            <a:lvl1pPr rtl="0"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D8B57A1E-E320-4908-8DB4-B6083310691F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90867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6"/>
            <a:ext cx="10363200" cy="1362075"/>
          </a:xfrm>
        </p:spPr>
        <p:txBody>
          <a:bodyPr anchor="t"/>
          <a:lstStyle>
            <a:lvl1pPr algn="r">
              <a:defRPr sz="3100" b="1" cap="all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2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8565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4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11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69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258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lIns="91422" tIns="45718" rIns="91422" bIns="45718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lIns="91422" tIns="45718" rIns="91422" bIns="45718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56350"/>
            <a:ext cx="2844800" cy="365125"/>
          </a:xfrm>
        </p:spPr>
        <p:txBody>
          <a:bodyPr/>
          <a:lstStyle>
            <a:lvl1pPr rtl="0"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303AD77-C9D4-4623-BFB9-F2DE9260A8AB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558754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260649"/>
            <a:ext cx="10363200" cy="6505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5924550"/>
            <a:ext cx="3860800" cy="365125"/>
          </a:xfrm>
          <a:prstGeom prst="rect">
            <a:avLst/>
          </a:prstGeom>
        </p:spPr>
        <p:txBody>
          <a:bodyPr lIns="121906" tIns="60953" rIns="121906" bIns="60953"/>
          <a:lstStyle>
            <a:lvl1pPr algn="r" defTabSz="1219050" rtl="1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083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708" y="116633"/>
            <a:ext cx="9724661" cy="768085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831"/>
            <a:ext cx="10972800" cy="4344483"/>
          </a:xfrm>
        </p:spPr>
        <p:txBody>
          <a:bodyPr/>
          <a:lstStyle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79188" y="333375"/>
            <a:ext cx="542925" cy="431800"/>
          </a:xfrm>
        </p:spPr>
        <p:txBody>
          <a:bodyPr/>
          <a:lstStyle>
            <a:lvl1pPr algn="r" defTabSz="912813" rtl="0"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8A06D38-E55F-486C-BBC0-FD7BF3E5E598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480496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165600" y="5924550"/>
            <a:ext cx="3860800" cy="365125"/>
          </a:xfrm>
          <a:prstGeom prst="rect">
            <a:avLst/>
          </a:prstGeom>
        </p:spPr>
        <p:txBody>
          <a:bodyPr lIns="121906" tIns="60953" rIns="121906" bIns="60953"/>
          <a:lstStyle>
            <a:lvl1pPr algn="r" defTabSz="1219050" rtl="1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50725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850" indent="0">
              <a:buNone/>
              <a:defRPr sz="1500" b="1"/>
            </a:lvl2pPr>
            <a:lvl3pPr marL="685702" indent="0">
              <a:buNone/>
              <a:defRPr sz="1500" b="1"/>
            </a:lvl3pPr>
            <a:lvl4pPr marL="1028548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4" indent="0">
              <a:buNone/>
              <a:defRPr sz="1200" b="1"/>
            </a:lvl6pPr>
            <a:lvl7pPr marL="2057091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9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7"/>
            <a:ext cx="5389033" cy="63976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850" indent="0">
              <a:buNone/>
              <a:defRPr sz="1500" b="1"/>
            </a:lvl2pPr>
            <a:lvl3pPr marL="685702" indent="0">
              <a:buNone/>
              <a:defRPr sz="1500" b="1"/>
            </a:lvl3pPr>
            <a:lvl4pPr marL="1028548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4" indent="0">
              <a:buNone/>
              <a:defRPr sz="1200" b="1"/>
            </a:lvl6pPr>
            <a:lvl7pPr marL="2057091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9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165600" y="5924550"/>
            <a:ext cx="3860800" cy="365125"/>
          </a:xfrm>
          <a:prstGeom prst="rect">
            <a:avLst/>
          </a:prstGeom>
        </p:spPr>
        <p:txBody>
          <a:bodyPr lIns="121906" tIns="60953" rIns="121906" bIns="60953"/>
          <a:lstStyle>
            <a:lvl1pPr algn="r" defTabSz="1219050" rtl="1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39713" y="6356350"/>
            <a:ext cx="2844800" cy="365125"/>
          </a:xfrm>
        </p:spPr>
        <p:txBody>
          <a:bodyPr/>
          <a:lstStyle>
            <a:lvl1pPr defTabSz="912813" rtl="0"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FD3BF72D-8095-4001-BC5C-E2F011977DC0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784079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5924550"/>
            <a:ext cx="3860800" cy="365125"/>
          </a:xfrm>
          <a:prstGeom prst="rect">
            <a:avLst/>
          </a:prstGeom>
        </p:spPr>
        <p:txBody>
          <a:bodyPr lIns="121906" tIns="60953" rIns="121906" bIns="60953"/>
          <a:lstStyle>
            <a:lvl1pPr algn="r" defTabSz="1219050" rtl="1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918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904" y="740706"/>
            <a:ext cx="9724661" cy="76808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831"/>
            <a:ext cx="10972800" cy="4344483"/>
          </a:xfrm>
        </p:spPr>
        <p:txBody>
          <a:bodyPr/>
          <a:lstStyle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79188" y="333375"/>
            <a:ext cx="542925" cy="431800"/>
          </a:xfrm>
          <a:prstGeom prst="rect">
            <a:avLst/>
          </a:prstGeom>
        </p:spPr>
        <p:txBody>
          <a:bodyPr vert="horz" wrap="square" lIns="91422" tIns="45718" rIns="91422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4D33AC0-C508-4DE8-BC32-8AEEA018EE04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15717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39713" y="6356350"/>
            <a:ext cx="2844800" cy="365125"/>
          </a:xfrm>
        </p:spPr>
        <p:txBody>
          <a:bodyPr/>
          <a:lstStyle>
            <a:lvl1pPr defTabSz="912813" rtl="0"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03244AB7-0268-4D63-8FF6-14D55A833D09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202539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9713" y="6356350"/>
            <a:ext cx="2844800" cy="365125"/>
          </a:xfrm>
        </p:spPr>
        <p:txBody>
          <a:bodyPr/>
          <a:lstStyle>
            <a:lvl1pPr defTabSz="912813" rtl="0"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3EB61D81-DB3C-46F8-B43E-004ED5BB0625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3822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12" descr="cover.jpg"/>
          <p:cNvSpPr>
            <a:spLocks noChangeAspect="1"/>
          </p:cNvSpPr>
          <p:nvPr userDrawn="1"/>
        </p:nvSpPr>
        <p:spPr bwMode="auto">
          <a:xfrm>
            <a:off x="0" y="0"/>
            <a:ext cx="12192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8" rIns="91432" bIns="45718"/>
          <a:lstStyle/>
          <a:p>
            <a:endParaRPr lang="en-US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8869363" y="5878513"/>
            <a:ext cx="3322637" cy="979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>
              <a:solidFill>
                <a:prstClr val="white"/>
              </a:solidFill>
            </a:endParaRPr>
          </a:p>
        </p:txBody>
      </p:sp>
      <p:sp>
        <p:nvSpPr>
          <p:cNvPr id="6" name="Picture 16"/>
          <p:cNvSpPr>
            <a:spLocks noChangeAspect="1"/>
          </p:cNvSpPr>
          <p:nvPr userDrawn="1"/>
        </p:nvSpPr>
        <p:spPr bwMode="auto">
          <a:xfrm>
            <a:off x="9396413" y="6040438"/>
            <a:ext cx="24352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8" rIns="91432" bIns="45718"/>
          <a:lstStyle/>
          <a:p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987" y="638822"/>
            <a:ext cx="6729348" cy="138673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8987" y="2046375"/>
            <a:ext cx="6729348" cy="93433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104D"/>
                </a:solidFill>
              </a:defRPr>
            </a:lvl1pPr>
            <a:lvl2pPr marL="342858" indent="0" algn="ctr">
              <a:buNone/>
              <a:defRPr sz="1500"/>
            </a:lvl2pPr>
            <a:lvl3pPr marL="685718" indent="0" algn="ctr">
              <a:buNone/>
              <a:defRPr sz="15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6" indent="0" algn="ctr">
              <a:buNone/>
              <a:defRPr sz="1200"/>
            </a:lvl6pPr>
            <a:lvl7pPr marL="2057143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4348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260649"/>
            <a:ext cx="10363200" cy="6505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9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5924550"/>
            <a:ext cx="3860800" cy="365125"/>
          </a:xfrm>
          <a:prstGeom prst="rect">
            <a:avLst/>
          </a:prstGeom>
        </p:spPr>
        <p:txBody>
          <a:bodyPr lIns="121906" tIns="60953" rIns="121906" bIns="60953"/>
          <a:lstStyle>
            <a:lvl1pPr algn="r" defTabSz="1219050" rtl="1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4139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708" y="116633"/>
            <a:ext cx="9724661" cy="768085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831"/>
            <a:ext cx="10972800" cy="4344483"/>
          </a:xfrm>
        </p:spPr>
        <p:txBody>
          <a:bodyPr/>
          <a:lstStyle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79188" y="333375"/>
            <a:ext cx="542925" cy="431800"/>
          </a:xfrm>
        </p:spPr>
        <p:txBody>
          <a:bodyPr/>
          <a:lstStyle>
            <a:lvl1pPr algn="r" defTabSz="912813" rtl="0"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7CFFFAFC-FF15-482C-A4F7-8637C8FF31D7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4070944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165600" y="5924550"/>
            <a:ext cx="3860800" cy="365125"/>
          </a:xfrm>
          <a:prstGeom prst="rect">
            <a:avLst/>
          </a:prstGeom>
        </p:spPr>
        <p:txBody>
          <a:bodyPr lIns="121906" tIns="60953" rIns="121906" bIns="60953"/>
          <a:lstStyle>
            <a:lvl1pPr algn="r" defTabSz="1219050" rtl="1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86711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850" indent="0">
              <a:buNone/>
              <a:defRPr sz="1500" b="1"/>
            </a:lvl2pPr>
            <a:lvl3pPr marL="685702" indent="0">
              <a:buNone/>
              <a:defRPr sz="1500" b="1"/>
            </a:lvl3pPr>
            <a:lvl4pPr marL="1028548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4" indent="0">
              <a:buNone/>
              <a:defRPr sz="1200" b="1"/>
            </a:lvl6pPr>
            <a:lvl7pPr marL="2057091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9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7"/>
            <a:ext cx="5389033" cy="639763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42850" indent="0">
              <a:buNone/>
              <a:defRPr sz="1500" b="1"/>
            </a:lvl2pPr>
            <a:lvl3pPr marL="685702" indent="0">
              <a:buNone/>
              <a:defRPr sz="1500" b="1"/>
            </a:lvl3pPr>
            <a:lvl4pPr marL="1028548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4" indent="0">
              <a:buNone/>
              <a:defRPr sz="1200" b="1"/>
            </a:lvl6pPr>
            <a:lvl7pPr marL="2057091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9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1900"/>
            </a:lvl1pPr>
            <a:lvl2pPr>
              <a:defRPr sz="15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165600" y="5924550"/>
            <a:ext cx="3860800" cy="365125"/>
          </a:xfrm>
          <a:prstGeom prst="rect">
            <a:avLst/>
          </a:prstGeom>
        </p:spPr>
        <p:txBody>
          <a:bodyPr lIns="121906" tIns="60953" rIns="121906" bIns="60953"/>
          <a:lstStyle>
            <a:lvl1pPr algn="r" defTabSz="1219050" rtl="1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39713" y="6356350"/>
            <a:ext cx="2844800" cy="365125"/>
          </a:xfrm>
        </p:spPr>
        <p:txBody>
          <a:bodyPr/>
          <a:lstStyle>
            <a:lvl1pPr defTabSz="912813" rtl="0"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B38D419-C608-4F46-98CA-FC1135BA444E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5488508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5924550"/>
            <a:ext cx="3860800" cy="365125"/>
          </a:xfrm>
          <a:prstGeom prst="rect">
            <a:avLst/>
          </a:prstGeom>
        </p:spPr>
        <p:txBody>
          <a:bodyPr lIns="121906" tIns="60953" rIns="121906" bIns="60953"/>
          <a:lstStyle>
            <a:lvl1pPr algn="r" defTabSz="1219050" rtl="1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76585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39713" y="6356350"/>
            <a:ext cx="2844800" cy="365125"/>
          </a:xfrm>
        </p:spPr>
        <p:txBody>
          <a:bodyPr/>
          <a:lstStyle>
            <a:lvl1pPr defTabSz="912813" rtl="0"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9DDA3D5A-74E3-4A70-B0B6-06FAFA0A2587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2109362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39713" y="6356350"/>
            <a:ext cx="2844800" cy="365125"/>
          </a:xfrm>
        </p:spPr>
        <p:txBody>
          <a:bodyPr/>
          <a:lstStyle>
            <a:lvl1pPr defTabSz="912813" rtl="0"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FA0BB0B-2643-4184-A695-FD4F39BB1169}" type="slidenum">
              <a:rPr lang="he-IL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60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165600" y="5924550"/>
            <a:ext cx="3860800" cy="365125"/>
          </a:xfrm>
          <a:prstGeom prst="rect">
            <a:avLst/>
          </a:prstGeom>
        </p:spPr>
        <p:txBody>
          <a:bodyPr lIns="91422" tIns="45718" rIns="91422" bIns="45718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39713" y="6356350"/>
            <a:ext cx="2844800" cy="365125"/>
          </a:xfrm>
          <a:prstGeom prst="rect">
            <a:avLst/>
          </a:prstGeom>
        </p:spPr>
        <p:txBody>
          <a:bodyPr vert="horz" wrap="square" lIns="91422" tIns="45718" rIns="91422" bIns="45718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B41189-F71B-46E9-B560-B9AB299DB0E6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094669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12" descr="cover.jpg"/>
          <p:cNvSpPr>
            <a:spLocks noChangeAspect="1"/>
          </p:cNvSpPr>
          <p:nvPr userDrawn="1"/>
        </p:nvSpPr>
        <p:spPr bwMode="auto">
          <a:xfrm>
            <a:off x="0" y="0"/>
            <a:ext cx="12192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8" rIns="91432" bIns="45718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8869363" y="5878513"/>
            <a:ext cx="3322637" cy="9794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500">
              <a:solidFill>
                <a:prstClr val="white"/>
              </a:solidFill>
            </a:endParaRPr>
          </a:p>
        </p:txBody>
      </p:sp>
      <p:sp>
        <p:nvSpPr>
          <p:cNvPr id="6" name="Picture 16"/>
          <p:cNvSpPr>
            <a:spLocks noChangeAspect="1"/>
          </p:cNvSpPr>
          <p:nvPr userDrawn="1"/>
        </p:nvSpPr>
        <p:spPr bwMode="auto">
          <a:xfrm>
            <a:off x="9396413" y="6040438"/>
            <a:ext cx="243522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8" rIns="91432" bIns="45718"/>
          <a:lstStyle/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8987" y="638822"/>
            <a:ext cx="6729348" cy="1386731"/>
          </a:xfrm>
        </p:spPr>
        <p:txBody>
          <a:bodyPr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8987" y="2046375"/>
            <a:ext cx="6729348" cy="934332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FF104D"/>
                </a:solidFill>
              </a:defRPr>
            </a:lvl1pPr>
            <a:lvl2pPr marL="342858" indent="0" algn="ctr">
              <a:buNone/>
              <a:defRPr sz="1500"/>
            </a:lvl2pPr>
            <a:lvl3pPr marL="685718" indent="0" algn="ctr">
              <a:buNone/>
              <a:defRPr sz="1500"/>
            </a:lvl3pPr>
            <a:lvl4pPr marL="1028573" indent="0" algn="ctr">
              <a:buNone/>
              <a:defRPr sz="1200"/>
            </a:lvl4pPr>
            <a:lvl5pPr marL="1371430" indent="0" algn="ctr">
              <a:buNone/>
              <a:defRPr sz="1200"/>
            </a:lvl5pPr>
            <a:lvl6pPr marL="1714286" indent="0" algn="ctr">
              <a:buNone/>
              <a:defRPr sz="1200"/>
            </a:lvl6pPr>
            <a:lvl7pPr marL="2057143" indent="0" algn="ctr">
              <a:buNone/>
              <a:defRPr sz="1200"/>
            </a:lvl7pPr>
            <a:lvl8pPr marL="2400000" indent="0" algn="ctr">
              <a:buNone/>
              <a:defRPr sz="1200"/>
            </a:lvl8pPr>
            <a:lvl9pPr marL="2742858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99317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  <a:prstGeom prst="rect">
            <a:avLst/>
          </a:prstGeom>
        </p:spPr>
        <p:txBody>
          <a:bodyPr lIns="91432" tIns="45718" rIns="91432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32" tIns="45718" rIns="91432" bIns="45718"/>
          <a:lstStyle>
            <a:lvl1pPr marL="0" indent="0" algn="ctr">
              <a:buNone/>
              <a:defRPr/>
            </a:lvl1pPr>
            <a:lvl2pPr marL="457155" indent="0" algn="ctr">
              <a:buNone/>
              <a:defRPr/>
            </a:lvl2pPr>
            <a:lvl3pPr marL="914309" indent="0" algn="ctr">
              <a:buNone/>
              <a:defRPr/>
            </a:lvl3pPr>
            <a:lvl4pPr marL="1371464" indent="0" algn="ctr">
              <a:buNone/>
              <a:defRPr/>
            </a:lvl4pPr>
            <a:lvl5pPr marL="1828618" indent="0" algn="ctr">
              <a:buNone/>
              <a:defRPr/>
            </a:lvl5pPr>
            <a:lvl6pPr marL="2285774" indent="0" algn="ctr">
              <a:buNone/>
              <a:defRPr/>
            </a:lvl6pPr>
            <a:lvl7pPr marL="2742926" indent="0" algn="ctr">
              <a:buNone/>
              <a:defRPr/>
            </a:lvl7pPr>
            <a:lvl8pPr marL="3200080" indent="0" algn="ctr">
              <a:buNone/>
              <a:defRPr/>
            </a:lvl8pPr>
            <a:lvl9pPr marL="365723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75903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32" tIns="45718" rIns="91432" bIns="45718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  <a:prstGeom prst="rect">
            <a:avLst/>
          </a:prstGeom>
        </p:spPr>
        <p:txBody>
          <a:bodyPr lIns="91432" tIns="45718" rIns="91432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  <a:prstGeom prst="rect">
            <a:avLst/>
          </a:prstGeom>
        </p:spPr>
        <p:txBody>
          <a:bodyPr lIns="91432" tIns="45718" rIns="91432" bIns="45718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16754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lIns="91432" tIns="45718" rIns="91432" bIns="45718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4"/>
            <a:ext cx="5386917" cy="639763"/>
          </a:xfrm>
          <a:prstGeom prst="rect">
            <a:avLst/>
          </a:prstGeom>
        </p:spPr>
        <p:txBody>
          <a:bodyPr lIns="91432" tIns="45718" rIns="91432" bIns="45718"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  <a:prstGeom prst="rect">
            <a:avLst/>
          </a:prstGeom>
        </p:spPr>
        <p:txBody>
          <a:bodyPr lIns="91432" tIns="45718" rIns="91432" bIns="45718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4"/>
            <a:ext cx="5389033" cy="639763"/>
          </a:xfrm>
          <a:prstGeom prst="rect">
            <a:avLst/>
          </a:prstGeom>
        </p:spPr>
        <p:txBody>
          <a:bodyPr lIns="91432" tIns="45718" rIns="91432" bIns="45718"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  <a:prstGeom prst="rect">
            <a:avLst/>
          </a:prstGeom>
        </p:spPr>
        <p:txBody>
          <a:bodyPr lIns="91432" tIns="45718" rIns="91432" bIns="45718"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6526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260649"/>
            <a:ext cx="10363200" cy="6505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5924550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>
            <a:lvl1pPr algn="r" defTabSz="1219170" rtl="1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9225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5708" y="116633"/>
            <a:ext cx="9724661" cy="768085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831"/>
            <a:ext cx="10972800" cy="4344483"/>
          </a:xfrm>
        </p:spPr>
        <p:txBody>
          <a:bodyPr/>
          <a:lstStyle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79188" y="333375"/>
            <a:ext cx="542925" cy="431800"/>
          </a:xfrm>
        </p:spPr>
        <p:txBody>
          <a:bodyPr/>
          <a:lstStyle>
            <a:lvl1pPr algn="r" defTabSz="914400" rtl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C3815EC4-5F1A-4D9E-8F99-55024D45F116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611047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165600" y="5924550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>
            <a:lvl1pPr algn="r" defTabSz="1219170" rtl="1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42202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6"/>
            <a:ext cx="5386917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6"/>
            <a:ext cx="5389033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2" indent="0">
              <a:buNone/>
              <a:defRPr sz="1500" b="1"/>
            </a:lvl2pPr>
            <a:lvl3pPr marL="685766" indent="0">
              <a:buNone/>
              <a:defRPr sz="140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8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165600" y="5924550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>
            <a:lvl1pPr algn="r" defTabSz="1219170" rtl="1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39713" y="6356350"/>
            <a:ext cx="2844800" cy="365125"/>
          </a:xfrm>
        </p:spPr>
        <p:txBody>
          <a:bodyPr/>
          <a:lstStyle>
            <a:lvl1pPr defTabSz="914400" rtl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1BF97151-1355-4C45-BBD2-4EADD2FCD22E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31400513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5924550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>
            <a:lvl1pPr algn="r" defTabSz="1219170" rtl="1" eaLnBrk="1" fontAlgn="auto" hangingPunct="1">
              <a:spcBef>
                <a:spcPts val="0"/>
              </a:spcBef>
              <a:spcAft>
                <a:spcPts val="0"/>
              </a:spcAft>
              <a:defRPr sz="2400"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64022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39713" y="6356350"/>
            <a:ext cx="2844800" cy="365125"/>
          </a:xfrm>
        </p:spPr>
        <p:txBody>
          <a:bodyPr/>
          <a:lstStyle>
            <a:lvl1pPr defTabSz="914400" rtl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5EEB291-3A66-41C9-A8F5-8700C7F9C6BB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77878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5" indent="0">
              <a:buNone/>
              <a:defRPr sz="2000" b="1"/>
            </a:lvl2pPr>
            <a:lvl3pPr marL="914196" indent="0">
              <a:buNone/>
              <a:defRPr sz="1900" b="1"/>
            </a:lvl3pPr>
            <a:lvl4pPr marL="1371294" indent="0">
              <a:buNone/>
              <a:defRPr sz="1600" b="1"/>
            </a:lvl4pPr>
            <a:lvl5pPr marL="1828392" indent="0">
              <a:buNone/>
              <a:defRPr sz="1600" b="1"/>
            </a:lvl5pPr>
            <a:lvl6pPr marL="2285494" indent="0">
              <a:buNone/>
              <a:defRPr sz="1600" b="1"/>
            </a:lvl6pPr>
            <a:lvl7pPr marL="2742586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0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5" indent="0">
              <a:buNone/>
              <a:defRPr sz="2000" b="1"/>
            </a:lvl2pPr>
            <a:lvl3pPr marL="914196" indent="0">
              <a:buNone/>
              <a:defRPr sz="1900" b="1"/>
            </a:lvl3pPr>
            <a:lvl4pPr marL="1371294" indent="0">
              <a:buNone/>
              <a:defRPr sz="1600" b="1"/>
            </a:lvl4pPr>
            <a:lvl5pPr marL="1828392" indent="0">
              <a:buNone/>
              <a:defRPr sz="1600" b="1"/>
            </a:lvl5pPr>
            <a:lvl6pPr marL="2285494" indent="0">
              <a:buNone/>
              <a:defRPr sz="1600" b="1"/>
            </a:lvl6pPr>
            <a:lvl7pPr marL="2742586" indent="0">
              <a:buNone/>
              <a:defRPr sz="1600" b="1"/>
            </a:lvl7pPr>
            <a:lvl8pPr marL="3199680" indent="0">
              <a:buNone/>
              <a:defRPr sz="1600" b="1"/>
            </a:lvl8pPr>
            <a:lvl9pPr marL="36567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0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4165600" y="5924550"/>
            <a:ext cx="3860800" cy="365125"/>
          </a:xfrm>
          <a:prstGeom prst="rect">
            <a:avLst/>
          </a:prstGeom>
        </p:spPr>
        <p:txBody>
          <a:bodyPr lIns="91422" tIns="45718" rIns="91422" bIns="45718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239713" y="6356350"/>
            <a:ext cx="2844800" cy="365125"/>
          </a:xfrm>
          <a:prstGeom prst="rect">
            <a:avLst/>
          </a:prstGeom>
        </p:spPr>
        <p:txBody>
          <a:bodyPr vert="horz" wrap="square" lIns="91422" tIns="45718" rIns="91422" bIns="45718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7C9D602-1885-42F3-9393-FC8C9E4882C7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381488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D25E4-77B3-495D-A994-7D7D7F79BB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350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80838-A83C-41F1-8998-6FF8D0F5CD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4873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787AE-9333-4BCB-BCCE-CC097EA7D6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768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3363A-7667-40D7-B26B-D0F8ED5580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8366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62050-8D41-4E57-BD88-9A8E5A76D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35823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D59DE-623B-4F14-A2A1-E4AF8B29B0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10711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C2CCB-108F-4F34-AB04-58ED300834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9896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9AB62-9207-4D7E-A1DF-57EC0A08D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07401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01605-66E5-48B2-8DFE-F8FFE2070B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3372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8F793-2279-4AFF-95DF-EC4186826F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583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165600" y="5924550"/>
            <a:ext cx="3860800" cy="365125"/>
          </a:xfrm>
          <a:prstGeom prst="rect">
            <a:avLst/>
          </a:prstGeom>
        </p:spPr>
        <p:txBody>
          <a:bodyPr lIns="91422" tIns="45718" rIns="91422" bIns="45718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239713" y="6356350"/>
            <a:ext cx="2844800" cy="365125"/>
          </a:xfrm>
          <a:prstGeom prst="rect">
            <a:avLst/>
          </a:prstGeom>
        </p:spPr>
        <p:txBody>
          <a:bodyPr vert="horz" wrap="square" lIns="91422" tIns="45718" rIns="91422" bIns="45718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AA46105-34FA-4849-BC19-F5D78841F6DD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95164440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E6F61-3909-46E8-8DA1-F3B933DAF2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4860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48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6175"/>
            <a:ext cx="12192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6289675"/>
            <a:ext cx="1092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350" y="6267450"/>
            <a:ext cx="314325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2045950" y="6226175"/>
            <a:ext cx="146050" cy="679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350"/>
            <a:ext cx="121920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1066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500" dirty="0">
              <a:latin typeface="Arial Hebrew"/>
            </a:endParaRPr>
          </a:p>
        </p:txBody>
      </p:sp>
    </p:spTree>
    <p:extLst>
      <p:ext uri="{BB962C8B-B14F-4D97-AF65-F5344CB8AC3E}">
        <p14:creationId xmlns:p14="http://schemas.microsoft.com/office/powerpoint/2010/main" val="2934205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484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0"/>
            <a:ext cx="12192000" cy="623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6175"/>
            <a:ext cx="12192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6289675"/>
            <a:ext cx="1092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525" y="6305550"/>
            <a:ext cx="264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12045950" y="6226175"/>
            <a:ext cx="146050" cy="679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350"/>
            <a:ext cx="12192000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3943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812800" y="304800"/>
            <a:ext cx="10668000" cy="571500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3" name="Rectangle 8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8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labcontact@tauex.tau.ac.il</a:t>
            </a:r>
          </a:p>
        </p:txBody>
      </p:sp>
      <p:sp>
        <p:nvSpPr>
          <p:cNvPr id="5" name="Rectangle 8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Page </a:t>
            </a:r>
            <a:fld id="{30374DF6-2E36-4A97-9F8D-73A916827F84}" type="slidenum">
              <a:rPr kumimoji="0" lang="he-IL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396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E7724-CEFC-4A95-9348-F7D85A538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604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A0C51-CD56-4112-965F-63A0A5C572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987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EE254-80B1-4606-89A8-5348CE2A2C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2727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D0047-AB3D-427E-9BF4-F22B02C30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177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4FE86-8CDB-495A-A838-EF42F2BCB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269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11E0E-C6AF-49F1-A6E1-4E44E5C54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64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239713" y="6356350"/>
            <a:ext cx="2844800" cy="365125"/>
          </a:xfrm>
          <a:prstGeom prst="rect">
            <a:avLst/>
          </a:prstGeom>
        </p:spPr>
        <p:txBody>
          <a:bodyPr vert="horz" wrap="square" lIns="91422" tIns="45718" rIns="91422" bIns="45718" numCol="1" anchor="t" anchorCtr="0" compatLnSpc="1">
            <a:prstTxWarp prst="textNoShape">
              <a:avLst/>
            </a:prstTxWarp>
          </a:bodyPr>
          <a:lstStyle>
            <a:lvl1pPr algn="r" rtl="1" eaLnBrk="1" hangingPunct="1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13DC6CF-8133-4828-B29C-F269AD8E3D59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6545514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787F0-ACA3-4A00-ABFC-6AF052F99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9521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E8109-5AA3-4EA7-A3EF-C296DF4BC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614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BDEB6-4732-4F9A-8EF4-8AADEFB52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6506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AA969-7D7C-4815-8C87-BD4B3CDB1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025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6C799-96F9-4C68-ADD4-FC6782566D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600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900"/>
            <a:ext cx="121920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2349500"/>
            <a:ext cx="6299200" cy="33924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1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63" y="411163"/>
            <a:ext cx="325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6318250"/>
            <a:ext cx="1828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6117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900"/>
            <a:ext cx="121920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0" y="1182688"/>
            <a:ext cx="12192000" cy="5208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1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863" y="411163"/>
            <a:ext cx="325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6459538"/>
            <a:ext cx="18288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-49213" y="182563"/>
            <a:ext cx="52498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he-IL" altLang="en-US" b="1"/>
              <a:t>אלה שמתאהבים בבעיה</a:t>
            </a:r>
          </a:p>
          <a:p>
            <a:r>
              <a:rPr lang="he-IL" altLang="en-US" b="1">
                <a:solidFill>
                  <a:srgbClr val="00B0F0"/>
                </a:solidFill>
              </a:rPr>
              <a:t>הם אלה שממציאים לה פיתרון</a:t>
            </a:r>
          </a:p>
        </p:txBody>
      </p:sp>
    </p:spTree>
    <p:extLst>
      <p:ext uri="{BB962C8B-B14F-4D97-AF65-F5344CB8AC3E}">
        <p14:creationId xmlns:p14="http://schemas.microsoft.com/office/powerpoint/2010/main" val="3884270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25605453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4228348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63613" y="4406902"/>
            <a:ext cx="10363200" cy="1362075"/>
          </a:xfrm>
        </p:spPr>
        <p:txBody>
          <a:bodyPr anchor="t"/>
          <a:lstStyle>
            <a:lvl1pPr algn="r">
              <a:defRPr sz="3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4854371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he-IL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5924550"/>
            <a:ext cx="3860800" cy="365125"/>
          </a:xfrm>
          <a:prstGeom prst="rect">
            <a:avLst/>
          </a:prstGeom>
        </p:spPr>
        <p:txBody>
          <a:bodyPr lIns="91422" tIns="45718" rIns="91422" bIns="45718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239713" y="6356350"/>
            <a:ext cx="2844800" cy="365125"/>
          </a:xfrm>
        </p:spPr>
        <p:txBody>
          <a:bodyPr/>
          <a:lstStyle>
            <a:lvl1pPr rtl="0"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EB22C06-9FE4-49B0-B02B-DC16705EE6C2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15601187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79475332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3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3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92837" y="1535113"/>
            <a:ext cx="538956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92837" y="2174875"/>
            <a:ext cx="538956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404702556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DB5D1CD-E9C8-4014-8AE9-4ACEF5BD7853" descr="D56BB36A-A953-479A-A9BE-CAD6BCE41AEB@tau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213" y="120650"/>
            <a:ext cx="2463800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15362"/>
            <a:ext cx="8248651" cy="638688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  <p:sp>
        <p:nvSpPr>
          <p:cNvPr id="6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232000" y="0"/>
            <a:ext cx="3960000" cy="6210300"/>
          </a:xfrm>
          <a:solidFill>
            <a:schemeClr val="tx1"/>
          </a:solidFill>
        </p:spPr>
        <p:txBody>
          <a:bodyPr/>
          <a:lstStyle>
            <a:lvl1pPr algn="l" rtl="0">
              <a:buClr>
                <a:srgbClr val="16C1F3"/>
              </a:buClr>
              <a:defRPr sz="2100">
                <a:solidFill>
                  <a:schemeClr val="bg1"/>
                </a:solidFill>
              </a:defRPr>
            </a:lvl1pPr>
            <a:lvl2pPr algn="l" rtl="0">
              <a:buClr>
                <a:srgbClr val="16C1F3"/>
              </a:buClr>
              <a:defRPr sz="1800">
                <a:solidFill>
                  <a:schemeClr val="bg1"/>
                </a:solidFill>
              </a:defRPr>
            </a:lvl2pPr>
            <a:lvl3pPr algn="l" rtl="0">
              <a:buClr>
                <a:srgbClr val="16C1F3"/>
              </a:buClr>
              <a:defRPr sz="1500">
                <a:solidFill>
                  <a:schemeClr val="bg1"/>
                </a:solidFill>
              </a:defRPr>
            </a:lvl3pPr>
            <a:lvl4pPr algn="l" rtl="0">
              <a:buClr>
                <a:srgbClr val="16C1F3"/>
              </a:buClr>
              <a:defRPr sz="1350">
                <a:solidFill>
                  <a:schemeClr val="bg1"/>
                </a:solidFill>
              </a:defRPr>
            </a:lvl4pPr>
            <a:lvl5pPr algn="l" rtl="0">
              <a:buClr>
                <a:srgbClr val="16C1F3"/>
              </a:buClr>
              <a:defRPr sz="1350">
                <a:solidFill>
                  <a:schemeClr val="bg1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7" name="מציין מיקום תוכן 3"/>
          <p:cNvSpPr>
            <a:spLocks noGrp="1"/>
          </p:cNvSpPr>
          <p:nvPr>
            <p:ph sz="half" idx="13"/>
          </p:nvPr>
        </p:nvSpPr>
        <p:spPr>
          <a:xfrm>
            <a:off x="1" y="0"/>
            <a:ext cx="8210551" cy="619125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81735489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913613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r">
              <a:defRPr sz="15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767265" y="273052"/>
            <a:ext cx="681513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6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58752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229350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he-IL" noProof="0" dirty="0"/>
          </a:p>
        </p:txBody>
      </p:sp>
      <p:sp>
        <p:nvSpPr>
          <p:cNvPr id="8" name="כותרת 1"/>
          <p:cNvSpPr>
            <a:spLocks noGrp="1"/>
          </p:cNvSpPr>
          <p:nvPr>
            <p:ph type="title"/>
          </p:nvPr>
        </p:nvSpPr>
        <p:spPr>
          <a:xfrm>
            <a:off x="0" y="15362"/>
            <a:ext cx="8229600" cy="638688"/>
          </a:xfrm>
        </p:spPr>
        <p:txBody>
          <a:bodyPr>
            <a:noAutofit/>
          </a:bodyPr>
          <a:lstStyle>
            <a:lvl1pPr>
              <a:defRPr sz="3000">
                <a:latin typeface="+mj-lt"/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283388005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96212501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</p:spTree>
    <p:extLst>
      <p:ext uri="{BB962C8B-B14F-4D97-AF65-F5344CB8AC3E}">
        <p14:creationId xmlns:p14="http://schemas.microsoft.com/office/powerpoint/2010/main" val="167193720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כותר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25"/>
          <p:cNvGrpSpPr>
            <a:grpSpLocks/>
          </p:cNvGrpSpPr>
          <p:nvPr userDrawn="1"/>
        </p:nvGrpSpPr>
        <p:grpSpPr bwMode="auto">
          <a:xfrm>
            <a:off x="5673725" y="960438"/>
            <a:ext cx="5775325" cy="82550"/>
            <a:chOff x="8670431" y="3223382"/>
            <a:chExt cx="2432050" cy="127000"/>
          </a:xfrm>
        </p:grpSpPr>
        <p:sp>
          <p:nvSpPr>
            <p:cNvPr id="5" name="מלבן 26"/>
            <p:cNvSpPr/>
            <p:nvPr/>
          </p:nvSpPr>
          <p:spPr>
            <a:xfrm>
              <a:off x="8670431" y="3223382"/>
              <a:ext cx="516761" cy="127000"/>
            </a:xfrm>
            <a:prstGeom prst="rect">
              <a:avLst/>
            </a:prstGeom>
            <a:solidFill>
              <a:srgbClr val="0BA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350">
                <a:solidFill>
                  <a:prstClr val="white"/>
                </a:solidFill>
              </a:endParaRPr>
            </a:p>
          </p:txBody>
        </p:sp>
        <p:sp>
          <p:nvSpPr>
            <p:cNvPr id="6" name="מלבן 27"/>
            <p:cNvSpPr/>
            <p:nvPr/>
          </p:nvSpPr>
          <p:spPr>
            <a:xfrm>
              <a:off x="9149755" y="3223382"/>
              <a:ext cx="516760" cy="127000"/>
            </a:xfrm>
            <a:prstGeom prst="rect">
              <a:avLst/>
            </a:prstGeom>
            <a:solidFill>
              <a:srgbClr val="16C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350">
                <a:solidFill>
                  <a:prstClr val="white"/>
                </a:solidFill>
              </a:endParaRPr>
            </a:p>
          </p:txBody>
        </p:sp>
        <p:sp>
          <p:nvSpPr>
            <p:cNvPr id="8" name="מלבן 28"/>
            <p:cNvSpPr/>
            <p:nvPr/>
          </p:nvSpPr>
          <p:spPr>
            <a:xfrm>
              <a:off x="9629079" y="3223382"/>
              <a:ext cx="516761" cy="127000"/>
            </a:xfrm>
            <a:prstGeom prst="rect">
              <a:avLst/>
            </a:prstGeom>
            <a:solidFill>
              <a:srgbClr val="0BA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350">
                <a:solidFill>
                  <a:prstClr val="white"/>
                </a:solidFill>
              </a:endParaRPr>
            </a:p>
          </p:txBody>
        </p:sp>
        <p:sp>
          <p:nvSpPr>
            <p:cNvPr id="9" name="מלבן 29"/>
            <p:cNvSpPr/>
            <p:nvPr/>
          </p:nvSpPr>
          <p:spPr>
            <a:xfrm>
              <a:off x="10106397" y="3223382"/>
              <a:ext cx="516761" cy="127000"/>
            </a:xfrm>
            <a:prstGeom prst="rect">
              <a:avLst/>
            </a:prstGeom>
            <a:solidFill>
              <a:srgbClr val="16C1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350">
                <a:solidFill>
                  <a:prstClr val="white"/>
                </a:solidFill>
              </a:endParaRPr>
            </a:p>
          </p:txBody>
        </p:sp>
        <p:sp>
          <p:nvSpPr>
            <p:cNvPr id="10" name="מלבן 30"/>
            <p:cNvSpPr/>
            <p:nvPr/>
          </p:nvSpPr>
          <p:spPr>
            <a:xfrm>
              <a:off x="10585721" y="3223382"/>
              <a:ext cx="516760" cy="127000"/>
            </a:xfrm>
            <a:prstGeom prst="rect">
              <a:avLst/>
            </a:prstGeom>
            <a:solidFill>
              <a:srgbClr val="0BA9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 sz="1350">
                <a:solidFill>
                  <a:prstClr val="white"/>
                </a:solidFill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05684" y="292102"/>
            <a:ext cx="7518400" cy="809585"/>
          </a:xfrm>
          <a:prstGeom prst="rect">
            <a:avLst/>
          </a:prstGeom>
        </p:spPr>
        <p:txBody>
          <a:bodyPr/>
          <a:lstStyle>
            <a:lvl1pPr>
              <a:defRPr sz="3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he-IL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089400" y="1193800"/>
            <a:ext cx="7467600" cy="4406900"/>
          </a:xfrm>
          <a:prstGeom prst="rect">
            <a:avLst/>
          </a:prstGeom>
        </p:spPr>
        <p:txBody>
          <a:bodyPr/>
          <a:lstStyle>
            <a:lvl1pPr marL="171450" indent="-171450" algn="r" defTabSz="685800" rtl="1" eaLnBrk="1" latinLnBrk="0" hangingPunct="1">
              <a:lnSpc>
                <a:spcPct val="100000"/>
              </a:lnSpc>
              <a:spcBef>
                <a:spcPts val="750"/>
              </a:spcBef>
              <a:buClr>
                <a:srgbClr val="66BFF1"/>
              </a:buClr>
              <a:buFont typeface="Arial" panose="020B0604020202020204" pitchFamily="34" charset="0"/>
              <a:buChar char="•"/>
              <a:defRPr lang="en-US" sz="21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14271538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כותרת, טקסט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Date Placeholder 1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6" name="Footer Placeholder 1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labcontact@tauex.tau.ac.il</a:t>
            </a:r>
          </a:p>
        </p:txBody>
      </p:sp>
      <p:sp>
        <p:nvSpPr>
          <p:cNvPr id="7" name="Slide Number Placeholder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FE2A-D254-46B3-A57B-4ABC140A572E}" type="slidenum">
              <a:rPr lang="he-IL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088771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904" y="740705"/>
            <a:ext cx="9724661" cy="768085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2831"/>
            <a:ext cx="10972800" cy="4344483"/>
          </a:xfrm>
        </p:spPr>
        <p:txBody>
          <a:bodyPr/>
          <a:lstStyle>
            <a:lvl3pPr>
              <a:defRPr sz="19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e-I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79188" y="333375"/>
            <a:ext cx="542925" cy="431800"/>
          </a:xfrm>
        </p:spPr>
        <p:txBody>
          <a:bodyPr/>
          <a:lstStyle>
            <a:lvl1pPr algn="r" rtl="0"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62B95947-12EA-4BD2-AA2C-0E3B68B1C1C0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24424395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he-I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he-IL"/>
              <a:t>labcontact@tauex.tau.ac.il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016F9-0B8E-41B9-B294-C53A61BEDB0B}" type="slidenum">
              <a:rPr lang="he-IL"/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7872610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B67E7EF-E4DC-EA4E-A44B-3E50FEA417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0825" y="6400800"/>
            <a:ext cx="528638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fld id="{1F076990-EA4A-4C2E-8525-4C4B953A3E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69131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F89A-825D-DC41-BC32-A891DF03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95" y="880120"/>
            <a:ext cx="4738798" cy="52322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27B6DC-164E-AE4F-A150-354B63AA4E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600" y="6324600"/>
            <a:ext cx="6746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B39B7-22D2-4B8D-B5CF-B52EE7CB64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872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051" y="1515981"/>
            <a:ext cx="5239640" cy="1717393"/>
          </a:xfrm>
          <a:prstGeom prst="rect">
            <a:avLst/>
          </a:prstGeom>
        </p:spPr>
        <p:txBody>
          <a:bodyPr/>
          <a:lstStyle>
            <a:lvl1pPr marL="82296" indent="0">
              <a:buNone/>
              <a:defRPr sz="2800">
                <a:latin typeface="Calibri" charset="0"/>
                <a:ea typeface="Calibri" charset="0"/>
                <a:cs typeface="Calibri" charset="0"/>
              </a:defRPr>
            </a:lvl1pPr>
            <a:lvl2pPr marL="402336" indent="0">
              <a:buNone/>
              <a:defRPr sz="2400">
                <a:latin typeface="Calibri" charset="0"/>
                <a:ea typeface="Calibri" charset="0"/>
                <a:cs typeface="Calibri" charset="0"/>
              </a:defRPr>
            </a:lvl2pPr>
            <a:lvl3pPr marL="658368" indent="0">
              <a:buNone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23544" indent="0">
              <a:buNone/>
              <a:defRPr sz="1800">
                <a:latin typeface="Calibri" charset="0"/>
                <a:ea typeface="Calibri" charset="0"/>
                <a:cs typeface="Calibri" charset="0"/>
              </a:defRPr>
            </a:lvl4pPr>
            <a:lvl5pPr marL="1115568" indent="0">
              <a:buNone/>
              <a:defRPr sz="180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62799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B67E7EF-E4DC-EA4E-A44B-3E50FEA417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50825" y="6400800"/>
            <a:ext cx="528638" cy="369888"/>
          </a:xfrm>
          <a:prstGeom prst="rect">
            <a:avLst/>
          </a:prstGeom>
        </p:spPr>
        <p:txBody>
          <a:bodyPr wrap="none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fld id="{2E1D51F1-865C-401C-89D2-94068EB9A3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0044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6F89A-825D-DC41-BC32-A891DF030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895" y="880120"/>
            <a:ext cx="4738798" cy="523220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27B6DC-164E-AE4F-A150-354B63AA4E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1600" y="6324600"/>
            <a:ext cx="6746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4925D-FB77-4CC6-93FB-CE829069F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5435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5051" y="1515981"/>
            <a:ext cx="5239640" cy="1717393"/>
          </a:xfrm>
          <a:prstGeom prst="rect">
            <a:avLst/>
          </a:prstGeom>
        </p:spPr>
        <p:txBody>
          <a:bodyPr/>
          <a:lstStyle>
            <a:lvl1pPr marL="82296" indent="0">
              <a:buNone/>
              <a:defRPr sz="2800">
                <a:latin typeface="Calibri" charset="0"/>
                <a:ea typeface="Calibri" charset="0"/>
                <a:cs typeface="Calibri" charset="0"/>
              </a:defRPr>
            </a:lvl1pPr>
            <a:lvl2pPr marL="402336" indent="0">
              <a:buNone/>
              <a:defRPr sz="2400">
                <a:latin typeface="Calibri" charset="0"/>
                <a:ea typeface="Calibri" charset="0"/>
                <a:cs typeface="Calibri" charset="0"/>
              </a:defRPr>
            </a:lvl2pPr>
            <a:lvl3pPr marL="658368" indent="0">
              <a:buNone/>
              <a:defRPr sz="2000">
                <a:latin typeface="Calibri" charset="0"/>
                <a:ea typeface="Calibri" charset="0"/>
                <a:cs typeface="Calibri" charset="0"/>
              </a:defRPr>
            </a:lvl3pPr>
            <a:lvl4pPr marL="923544" indent="0">
              <a:buNone/>
              <a:defRPr sz="1800">
                <a:latin typeface="Calibri" charset="0"/>
                <a:ea typeface="Calibri" charset="0"/>
                <a:cs typeface="Calibri" charset="0"/>
              </a:defRPr>
            </a:lvl4pPr>
            <a:lvl5pPr marL="1115568" indent="0">
              <a:buNone/>
              <a:defRPr sz="180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390096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01"/>
            <a:ext cx="12192000" cy="56261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2350008"/>
            <a:ext cx="6298708" cy="33924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985" y="411284"/>
            <a:ext cx="3251200" cy="58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57" y="6318387"/>
            <a:ext cx="18288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842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01"/>
            <a:ext cx="12192000" cy="56261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182949"/>
            <a:ext cx="12192000" cy="5207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985" y="411284"/>
            <a:ext cx="3251200" cy="58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57" y="6459173"/>
            <a:ext cx="1828800" cy="33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844732-CB89-4D1D-86DB-7D9CFBF5D6B2}"/>
              </a:ext>
            </a:extLst>
          </p:cNvPr>
          <p:cNvSpPr txBox="1"/>
          <p:nvPr userDrawn="1"/>
        </p:nvSpPr>
        <p:spPr>
          <a:xfrm>
            <a:off x="-48683" y="182662"/>
            <a:ext cx="524858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אלה שמתאהבים בבעיה</a:t>
            </a:r>
          </a:p>
          <a:p>
            <a:r>
              <a:rPr lang="he-IL" b="1" dirty="0">
                <a:solidFill>
                  <a:srgbClr val="00B0F0"/>
                </a:solidFill>
              </a:rPr>
              <a:t>הם אלה שממציאים לה פיתרון</a:t>
            </a:r>
          </a:p>
        </p:txBody>
      </p:sp>
    </p:spTree>
    <p:extLst>
      <p:ext uri="{BB962C8B-B14F-4D97-AF65-F5344CB8AC3E}">
        <p14:creationId xmlns:p14="http://schemas.microsoft.com/office/powerpoint/2010/main" val="30697836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1901"/>
            <a:ext cx="12192000" cy="56261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1182949"/>
            <a:ext cx="12192000" cy="5207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1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985" y="411284"/>
            <a:ext cx="3251200" cy="584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57" y="6459173"/>
            <a:ext cx="1828800" cy="330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844732-CB89-4D1D-86DB-7D9CFBF5D6B2}"/>
              </a:ext>
            </a:extLst>
          </p:cNvPr>
          <p:cNvSpPr txBox="1"/>
          <p:nvPr userDrawn="1"/>
        </p:nvSpPr>
        <p:spPr>
          <a:xfrm>
            <a:off x="-48683" y="182661"/>
            <a:ext cx="524858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/>
              <a:t>אלה שמתאהבים בבעיה</a:t>
            </a:r>
          </a:p>
          <a:p>
            <a:r>
              <a:rPr lang="he-IL" sz="2400" b="1" dirty="0">
                <a:solidFill>
                  <a:srgbClr val="00B0F0"/>
                </a:solidFill>
              </a:rPr>
              <a:t>הם אלה שממציאים לה פיתרון</a:t>
            </a:r>
          </a:p>
        </p:txBody>
      </p:sp>
    </p:spTree>
    <p:extLst>
      <p:ext uri="{BB962C8B-B14F-4D97-AF65-F5344CB8AC3E}">
        <p14:creationId xmlns:p14="http://schemas.microsoft.com/office/powerpoint/2010/main" val="186399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165600" y="5924550"/>
            <a:ext cx="3860800" cy="365125"/>
          </a:xfrm>
          <a:prstGeom prst="rect">
            <a:avLst/>
          </a:prstGeom>
        </p:spPr>
        <p:txBody>
          <a:bodyPr lIns="91422" tIns="45718" rIns="91422" bIns="45718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Arial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239713" y="6356350"/>
            <a:ext cx="2844800" cy="365125"/>
          </a:xfrm>
        </p:spPr>
        <p:txBody>
          <a:bodyPr/>
          <a:lstStyle>
            <a:lvl1pPr rtl="0" eaLnBrk="0" hangingPunct="0"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23B6D16E-9C97-4BD7-8624-10BFA7441152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66812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6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1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83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17.jpeg"/><Relationship Id="rId5" Type="http://schemas.openxmlformats.org/officeDocument/2006/relationships/image" Target="../media/image16.tiff"/><Relationship Id="rId10" Type="http://schemas.openxmlformats.org/officeDocument/2006/relationships/image" Target="../media/image21.jpeg"/><Relationship Id="rId4" Type="http://schemas.openxmlformats.org/officeDocument/2006/relationships/theme" Target="../theme/theme12.xml"/><Relationship Id="rId9" Type="http://schemas.openxmlformats.org/officeDocument/2006/relationships/image" Target="../media/image20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86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7.jpeg"/><Relationship Id="rId5" Type="http://schemas.openxmlformats.org/officeDocument/2006/relationships/image" Target="../media/image16.tiff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87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88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8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"/>
          <p:cNvGrpSpPr>
            <a:grpSpLocks/>
          </p:cNvGrpSpPr>
          <p:nvPr/>
        </p:nvGrpSpPr>
        <p:grpSpPr bwMode="auto">
          <a:xfrm>
            <a:off x="623888" y="357188"/>
            <a:ext cx="3454400" cy="417512"/>
            <a:chOff x="467544" y="267494"/>
            <a:chExt cx="2592288" cy="313584"/>
          </a:xfrm>
        </p:grpSpPr>
        <p:sp>
          <p:nvSpPr>
            <p:cNvPr id="8" name="Rectangle 7"/>
            <p:cNvSpPr/>
            <p:nvPr userDrawn="1"/>
          </p:nvSpPr>
          <p:spPr>
            <a:xfrm>
              <a:off x="467544" y="267494"/>
              <a:ext cx="2592288" cy="288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115616" y="267494"/>
              <a:ext cx="360966" cy="313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458913" y="774700"/>
            <a:ext cx="88455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8" rIns="9142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071688"/>
            <a:ext cx="109728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8" rIns="9142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8783638" y="446088"/>
            <a:ext cx="28813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8" rIns="91422" bIns="45718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100">
                <a:solidFill>
                  <a:srgbClr val="7F7F7F"/>
                </a:solidFill>
                <a:latin typeface="Calibri" pitchFamily="34" charset="0"/>
              </a:rPr>
              <a:t>Optical Signal Processing Laboratory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08063" cy="66929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5000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8" rIns="91422" bIns="45718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60350"/>
            <a:ext cx="8905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16"/>
          <p:cNvSpPr txBox="1">
            <a:spLocks noChangeArrowheads="1"/>
          </p:cNvSpPr>
          <p:nvPr/>
        </p:nvSpPr>
        <p:spPr bwMode="auto">
          <a:xfrm>
            <a:off x="1871663" y="452438"/>
            <a:ext cx="15367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8" rIns="91422" bIns="45718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100">
                <a:solidFill>
                  <a:srgbClr val="7F7F7F"/>
                </a:solidFill>
                <a:latin typeface="Calibri" pitchFamily="34" charset="0"/>
              </a:rPr>
              <a:t>David Mendlovic</a:t>
            </a: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209550" y="6327775"/>
            <a:ext cx="703263" cy="365125"/>
          </a:xfrm>
          <a:prstGeom prst="rect">
            <a:avLst/>
          </a:prstGeom>
        </p:spPr>
        <p:txBody>
          <a:bodyPr lIns="91422" tIns="45718" rIns="91422" bIns="45718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defRPr/>
            </a:pPr>
            <a:fld id="{791217E7-171C-4F10-A997-50D99A181028}" type="slidenum">
              <a:rPr lang="he-IL" altLang="he-IL" sz="1500" smtClean="0">
                <a:solidFill>
                  <a:srgbClr val="FFFFFF"/>
                </a:solidFill>
                <a:latin typeface="Calibri" panose="020F0502020204030204" pitchFamily="34" charset="0"/>
              </a:rPr>
              <a:pPr rtl="1" eaLnBrk="1" hangingPunct="1">
                <a:defRPr/>
              </a:pPr>
              <a:t>‹#›</a:t>
            </a:fld>
            <a:endParaRPr lang="he-IL" altLang="he-IL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741" r:id="rId1"/>
    <p:sldLayoutId id="2147493742" r:id="rId2"/>
    <p:sldLayoutId id="2147493743" r:id="rId3"/>
    <p:sldLayoutId id="2147493744" r:id="rId4"/>
    <p:sldLayoutId id="2147493745" r:id="rId5"/>
    <p:sldLayoutId id="2147493746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7609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7609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7609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7609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76092"/>
          </a:solidFill>
          <a:latin typeface="Calibri" pitchFamily="34" charset="0"/>
        </a:defRPr>
      </a:lvl5pPr>
      <a:lvl6pPr marL="457095" algn="l" rtl="0" fontAlgn="base">
        <a:spcBef>
          <a:spcPct val="0"/>
        </a:spcBef>
        <a:spcAft>
          <a:spcPct val="0"/>
        </a:spcAft>
        <a:defRPr sz="2800" b="1">
          <a:solidFill>
            <a:srgbClr val="376092"/>
          </a:solidFill>
          <a:latin typeface="Calibri" pitchFamily="34" charset="0"/>
        </a:defRPr>
      </a:lvl6pPr>
      <a:lvl7pPr marL="914196" algn="l" rtl="0" fontAlgn="base">
        <a:spcBef>
          <a:spcPct val="0"/>
        </a:spcBef>
        <a:spcAft>
          <a:spcPct val="0"/>
        </a:spcAft>
        <a:defRPr sz="2800" b="1">
          <a:solidFill>
            <a:srgbClr val="376092"/>
          </a:solidFill>
          <a:latin typeface="Calibri" pitchFamily="34" charset="0"/>
        </a:defRPr>
      </a:lvl7pPr>
      <a:lvl8pPr marL="1371294" algn="l" rtl="0" fontAlgn="base">
        <a:spcBef>
          <a:spcPct val="0"/>
        </a:spcBef>
        <a:spcAft>
          <a:spcPct val="0"/>
        </a:spcAft>
        <a:defRPr sz="2800" b="1">
          <a:solidFill>
            <a:srgbClr val="376092"/>
          </a:solidFill>
          <a:latin typeface="Calibri" pitchFamily="34" charset="0"/>
        </a:defRPr>
      </a:lvl8pPr>
      <a:lvl9pPr marL="1828392" algn="l" rtl="0" fontAlgn="base">
        <a:spcBef>
          <a:spcPct val="0"/>
        </a:spcBef>
        <a:spcAft>
          <a:spcPct val="0"/>
        </a:spcAft>
        <a:defRPr sz="2800" b="1">
          <a:solidFill>
            <a:srgbClr val="376092"/>
          </a:solidFill>
          <a:latin typeface="Calibri" pitchFamily="34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036" indent="-228552" algn="r" defTabSz="914196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52" algn="r" defTabSz="914196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2" indent="-228552" algn="r" defTabSz="914196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34" indent="-228552" algn="r" defTabSz="914196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196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r" defTabSz="914196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6" algn="r" defTabSz="914196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r" defTabSz="914196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2" algn="r" defTabSz="914196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94" algn="r" defTabSz="914196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6" algn="r" defTabSz="914196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r" defTabSz="914196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5" algn="r" defTabSz="914196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781" r:id="rId1"/>
  </p:sldLayoutIdLst>
  <p:hf sldNum="0" hd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תמונה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4763"/>
            <a:ext cx="12220575" cy="623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מלבן 4"/>
          <p:cNvSpPr/>
          <p:nvPr/>
        </p:nvSpPr>
        <p:spPr>
          <a:xfrm>
            <a:off x="-25400" y="0"/>
            <a:ext cx="12220575" cy="62357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1350">
              <a:solidFill>
                <a:prstClr val="white"/>
              </a:solidFill>
            </a:endParaRPr>
          </a:p>
        </p:txBody>
      </p:sp>
      <p:sp>
        <p:nvSpPr>
          <p:cNvPr id="9220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0" y="15875"/>
            <a:ext cx="9347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סגנון כותרת של תבנית בסיס</a:t>
            </a:r>
            <a:endParaRPr lang="en-US" altLang="en-US"/>
          </a:p>
        </p:txBody>
      </p:sp>
      <p:sp>
        <p:nvSpPr>
          <p:cNvPr id="9221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en-US"/>
              <a:t>לחץ כדי לערוך סגנונות טקסט של תבנית בסיס</a:t>
            </a:r>
          </a:p>
          <a:p>
            <a:pPr lvl="1"/>
            <a:r>
              <a:rPr lang="he-IL" altLang="en-US"/>
              <a:t>רמה שנייה</a:t>
            </a:r>
          </a:p>
          <a:p>
            <a:pPr lvl="2"/>
            <a:r>
              <a:rPr lang="he-IL" altLang="en-US"/>
              <a:t>רמה שלישית</a:t>
            </a:r>
          </a:p>
          <a:p>
            <a:pPr lvl="3"/>
            <a:r>
              <a:rPr lang="he-IL" altLang="en-US"/>
              <a:t>רמה רביעית</a:t>
            </a:r>
          </a:p>
          <a:p>
            <a:pPr lvl="4"/>
            <a:r>
              <a:rPr lang="he-IL" altLang="en-US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033562F-E1D0-4D35-8307-A952097197CE}" type="slidenum">
              <a:rPr lang="he-IL"/>
              <a:pPr>
                <a:defRPr/>
              </a:pPr>
              <a:t>‹#›</a:t>
            </a:fld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-28575" y="6196013"/>
            <a:ext cx="12220575" cy="66198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1350" dirty="0">
              <a:solidFill>
                <a:prstClr val="black"/>
              </a:solidFill>
            </a:endParaRPr>
          </a:p>
        </p:txBody>
      </p:sp>
      <p:sp>
        <p:nvSpPr>
          <p:cNvPr id="11" name="אליפסה 10"/>
          <p:cNvSpPr/>
          <p:nvPr/>
        </p:nvSpPr>
        <p:spPr>
          <a:xfrm>
            <a:off x="100013" y="6315075"/>
            <a:ext cx="360362" cy="360363"/>
          </a:xfrm>
          <a:prstGeom prst="ellipse">
            <a:avLst/>
          </a:prstGeom>
          <a:solidFill>
            <a:srgbClr val="66B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1350">
              <a:solidFill>
                <a:prstClr val="white"/>
              </a:solidFill>
            </a:endParaRPr>
          </a:p>
        </p:txBody>
      </p:sp>
      <p:sp>
        <p:nvSpPr>
          <p:cNvPr id="12" name="אליפסה 11"/>
          <p:cNvSpPr/>
          <p:nvPr/>
        </p:nvSpPr>
        <p:spPr>
          <a:xfrm>
            <a:off x="519113" y="6315075"/>
            <a:ext cx="360362" cy="360363"/>
          </a:xfrm>
          <a:prstGeom prst="ellipse">
            <a:avLst/>
          </a:prstGeom>
          <a:solidFill>
            <a:srgbClr val="66B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1350">
              <a:solidFill>
                <a:prstClr val="white"/>
              </a:solidFill>
            </a:endParaRPr>
          </a:p>
        </p:txBody>
      </p:sp>
      <p:sp>
        <p:nvSpPr>
          <p:cNvPr id="13" name="אליפסה 12"/>
          <p:cNvSpPr/>
          <p:nvPr/>
        </p:nvSpPr>
        <p:spPr>
          <a:xfrm>
            <a:off x="938213" y="6315075"/>
            <a:ext cx="360362" cy="360363"/>
          </a:xfrm>
          <a:prstGeom prst="ellipse">
            <a:avLst/>
          </a:prstGeom>
          <a:solidFill>
            <a:srgbClr val="66B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1350">
              <a:solidFill>
                <a:prstClr val="white"/>
              </a:solidFill>
            </a:endParaRPr>
          </a:p>
        </p:txBody>
      </p:sp>
      <p:sp>
        <p:nvSpPr>
          <p:cNvPr id="14" name="מציין מיקום של כותרת תחתונה 4"/>
          <p:cNvSpPr txBox="1">
            <a:spLocks/>
          </p:cNvSpPr>
          <p:nvPr/>
        </p:nvSpPr>
        <p:spPr>
          <a:xfrm>
            <a:off x="109538" y="6337300"/>
            <a:ext cx="314325" cy="27781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defRPr/>
            </a:pPr>
            <a:fld id="{DBA5B7D9-B60E-45B9-A25F-4EC73B96666F}" type="slidenum">
              <a:rPr lang="he-IL" altLang="en-US" sz="1300" b="1" smtClean="0">
                <a:solidFill>
                  <a:srgbClr val="FFFFFF"/>
                </a:solidFill>
                <a:latin typeface="Calibri" panose="020F0502020204030204" pitchFamily="34" charset="0"/>
                <a:ea typeface="Adobe Gothic Std B"/>
                <a:cs typeface="Adobe Gothic Std B"/>
              </a:rPr>
              <a:pPr algn="r" rtl="1" eaLnBrk="1" hangingPunct="1">
                <a:defRPr/>
              </a:pPr>
              <a:t>‹#›</a:t>
            </a:fld>
            <a:endParaRPr lang="he-IL" altLang="en-US" sz="1300" b="1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מציין מיקום של כותרת תחתונה 4"/>
          <p:cNvSpPr txBox="1">
            <a:spLocks/>
          </p:cNvSpPr>
          <p:nvPr/>
        </p:nvSpPr>
        <p:spPr>
          <a:xfrm>
            <a:off x="1530350" y="6321425"/>
            <a:ext cx="3138488" cy="390525"/>
          </a:xfrm>
          <a:prstGeom prst="rect">
            <a:avLst/>
          </a:prstGeom>
        </p:spPr>
        <p:txBody>
          <a:bodyPr anchor="ctr"/>
          <a:lstStyle>
            <a:defPPr>
              <a:defRPr lang="he-IL"/>
            </a:defPPr>
            <a:lvl1pPr marL="0" algn="r" defTabSz="914400" rtl="1" eaLnBrk="1" latinLnBrk="0" hangingPunct="1"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he-IL" sz="1050" dirty="0">
              <a:solidFill>
                <a:prstClr val="black"/>
              </a:solidFill>
            </a:endParaRPr>
          </a:p>
        </p:txBody>
      </p:sp>
      <p:sp>
        <p:nvSpPr>
          <p:cNvPr id="16" name="לחצן פעולה: חזרה 15">
            <a:hlinkClick r:id="" action="ppaction://hlinkshowjump?jump=lastslideviewed" highlightClick="1"/>
          </p:cNvPr>
          <p:cNvSpPr/>
          <p:nvPr/>
        </p:nvSpPr>
        <p:spPr>
          <a:xfrm>
            <a:off x="568325" y="6362700"/>
            <a:ext cx="287338" cy="266700"/>
          </a:xfrm>
          <a:prstGeom prst="actionButtonReturn">
            <a:avLst/>
          </a:prstGeom>
          <a:noFill/>
          <a:ln w="127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1350">
              <a:solidFill>
                <a:prstClr val="white"/>
              </a:solidFill>
            </a:endParaRPr>
          </a:p>
        </p:txBody>
      </p:sp>
      <p:pic>
        <p:nvPicPr>
          <p:cNvPr id="9232" name="8CBCDAE2-C480-424F-9425-256E8FB5AA28" descr="303F18E9-17B0-4995-BE72-C521AD5A901F@tau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088" y="293688"/>
            <a:ext cx="2627312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2" descr="https://finance.tau.ac.il/sites/finance.tau.ac.il/files/media_server/graphic-design/TAU%20NEW%20LOGO/TAU%20Logo_Eng_BW_Neg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2"/>
          <a:stretch>
            <a:fillRect/>
          </a:stretch>
        </p:blipFill>
        <p:spPr bwMode="auto">
          <a:xfrm>
            <a:off x="10972800" y="6278563"/>
            <a:ext cx="10795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782" r:id="rId1"/>
    <p:sldLayoutId id="2147493783" r:id="rId2"/>
    <p:sldLayoutId id="2147493784" r:id="rId3"/>
    <p:sldLayoutId id="2147493785" r:id="rId4"/>
    <p:sldLayoutId id="2147493786" r:id="rId5"/>
    <p:sldLayoutId id="2147493787" r:id="rId6"/>
    <p:sldLayoutId id="2147493788" r:id="rId7"/>
    <p:sldLayoutId id="2147493789" r:id="rId8"/>
    <p:sldLayoutId id="2147493790" r:id="rId9"/>
    <p:sldLayoutId id="2147493791" r:id="rId10"/>
    <p:sldLayoutId id="2147493792" r:id="rId11"/>
    <p:sldLayoutId id="2147493793" r:id="rId12"/>
    <p:sldLayoutId id="2147493794" r:id="rId13"/>
    <p:sldLayoutId id="2147493795" r:id="rId14"/>
  </p:sldLayoutIdLst>
  <p:transition/>
  <p:hf sldNum="0" hdr="0" dt="0"/>
  <p:txStyles>
    <p:titleStyle>
      <a:lvl1pPr algn="ctr" defTabSz="685800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  <a:lvl2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2pPr>
      <a:lvl3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3pPr>
      <a:lvl4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4pPr>
      <a:lvl5pPr algn="ctr" defTabSz="685800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4572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9144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3716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1828800" algn="ctr" defTabSz="685800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257175" indent="-257175" algn="r" defTabSz="685800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57213" indent="-214313" algn="r" defTabSz="685800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r" defTabSz="685800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r" defTabSz="685800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r" defTabSz="685800" rtl="1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r" defTabSz="6858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E381DAD2-48AD-8141-B852-44B8C1AA057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6" y="106680"/>
            <a:ext cx="11927117" cy="66751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DDAFB76-8261-514E-9B8E-8F6C90C759A3}"/>
              </a:ext>
            </a:extLst>
          </p:cNvPr>
          <p:cNvSpPr/>
          <p:nvPr userDrawn="1"/>
        </p:nvSpPr>
        <p:spPr>
          <a:xfrm>
            <a:off x="0" y="-6350"/>
            <a:ext cx="12192000" cy="765175"/>
          </a:xfrm>
          <a:prstGeom prst="rect">
            <a:avLst/>
          </a:prstGeom>
          <a:solidFill>
            <a:srgbClr val="00B0F0">
              <a:alpha val="25000"/>
            </a:srgbClr>
          </a:solidFill>
          <a:ln w="25400" cap="rnd" cmpd="sng" algn="ctr">
            <a:noFill/>
            <a:prstDash val="solid"/>
          </a:ln>
          <a:effectLst>
            <a:outerShdw blurRad="38100" dist="38100" dir="5400000" algn="t" rotWithShape="0">
              <a:prstClr val="black">
                <a:alpha val="52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1" eaLnBrk="1" hangingPunct="1">
              <a:defRPr/>
            </a:pPr>
            <a:endParaRPr lang="en-US" dirty="0"/>
          </a:p>
        </p:txBody>
      </p:sp>
      <p:pic>
        <p:nvPicPr>
          <p:cNvPr id="10244" name="Picture 5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06363"/>
            <a:ext cx="18891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793750" y="771525"/>
            <a:ext cx="4738688" cy="5238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246" name="Picture 9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38100"/>
            <a:ext cx="22240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0" y="341313"/>
            <a:ext cx="2336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2"/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788" y="152400"/>
            <a:ext cx="30480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8"/>
          <p:cNvPicPr>
            <a:picLocks noChangeAspect="1"/>
          </p:cNvPicPr>
          <p:nvPr userDrawn="1"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36513"/>
            <a:ext cx="226853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A13D99FF-43A8-A345-A413-0BF813186D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2913" y="6400800"/>
            <a:ext cx="54498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>
            <a:spAutoFit/>
          </a:bodyPr>
          <a:lstStyle>
            <a:lvl1pPr algn="ctr">
              <a:defRPr sz="1200">
                <a:latin typeface="Arial Narrow"/>
                <a:ea typeface="Arial" charset="0"/>
                <a:cs typeface="Arial" charset="0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F731928D-8FC1-4347-AA8E-E465965E7CFF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מועצת פקולטה תשע״ט נובמבר 2018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796" r:id="rId1"/>
    <p:sldLayoutId id="2147493797" r:id="rId2"/>
    <p:sldLayoutId id="2147493739" r:id="rId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2A6D7D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2A6D7D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2A6D7D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2A6D7D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2A6D7D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2A6D7D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2A6D7D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2A6D7D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2A6D7D"/>
          </a:solidFill>
          <a:latin typeface="Arial" panose="020B0604020202020204" pitchFamily="34" charset="0"/>
          <a:cs typeface="Arial" panose="020B0604020202020204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E381DAD2-48AD-8141-B852-44B8C1AA057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16" y="106680"/>
            <a:ext cx="11927117" cy="66751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DDAFB76-8261-514E-9B8E-8F6C90C759A3}"/>
              </a:ext>
            </a:extLst>
          </p:cNvPr>
          <p:cNvSpPr/>
          <p:nvPr userDrawn="1"/>
        </p:nvSpPr>
        <p:spPr>
          <a:xfrm>
            <a:off x="0" y="-6350"/>
            <a:ext cx="12192000" cy="765175"/>
          </a:xfrm>
          <a:prstGeom prst="rect">
            <a:avLst/>
          </a:prstGeom>
          <a:solidFill>
            <a:srgbClr val="00B0F0">
              <a:alpha val="25000"/>
            </a:srgbClr>
          </a:solidFill>
          <a:ln w="25400" cap="rnd" cmpd="sng" algn="ctr">
            <a:noFill/>
            <a:prstDash val="solid"/>
          </a:ln>
          <a:effectLst>
            <a:outerShdw blurRad="38100" dist="38100" dir="5400000" algn="t" rotWithShape="0">
              <a:prstClr val="black">
                <a:alpha val="52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rtl="1" eaLnBrk="1" hangingPunct="1">
              <a:defRPr/>
            </a:pPr>
            <a:endParaRPr lang="en-US" dirty="0"/>
          </a:p>
        </p:txBody>
      </p:sp>
      <p:pic>
        <p:nvPicPr>
          <p:cNvPr id="11268" name="Picture 5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06363"/>
            <a:ext cx="188912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793750" y="771525"/>
            <a:ext cx="4738688" cy="52387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270" name="Picture 9"/>
          <p:cNvPicPr>
            <a:picLocks noChangeAspect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38100"/>
            <a:ext cx="2224087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36513"/>
            <a:ext cx="226853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A13D99FF-43A8-A345-A413-0BF813186D6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2913" y="6400800"/>
            <a:ext cx="54498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7" rIns="92075" bIns="46037">
            <a:spAutoFit/>
          </a:bodyPr>
          <a:lstStyle>
            <a:lvl1pPr algn="ctr">
              <a:defRPr sz="1200">
                <a:latin typeface="Arial Narrow"/>
                <a:ea typeface="Arial" charset="0"/>
                <a:cs typeface="Arial" charset="0"/>
              </a:defRPr>
            </a:lvl1pPr>
          </a:lstStyle>
          <a:p>
            <a:pPr algn="l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860AEAEF-AA7B-47EE-A9B9-AEBDC935E73A}" type="slidenum">
              <a:rPr lang="en-US" smtClean="0">
                <a:solidFill>
                  <a:schemeClr val="accent1">
                    <a:lumMod val="75000"/>
                  </a:schemeClr>
                </a:solidFill>
              </a:rPr>
              <a:pPr algn="l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| </a:t>
            </a:r>
            <a:r>
              <a:rPr lang="he-IL" dirty="0">
                <a:solidFill>
                  <a:schemeClr val="accent1">
                    <a:lumMod val="75000"/>
                  </a:schemeClr>
                </a:solidFill>
              </a:rPr>
              <a:t>מועצת פקולטה תשע״ט נובמבר 2018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798" r:id="rId1"/>
    <p:sldLayoutId id="2147493799" r:id="rId2"/>
    <p:sldLayoutId id="2147493740" r:id="rId3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kern="1200">
          <a:solidFill>
            <a:srgbClr val="2A6D7D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rgbClr val="2A6D7D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rgbClr val="2A6D7D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rgbClr val="2A6D7D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rgbClr val="2A6D7D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2A6D7D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2A6D7D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2A6D7D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2A6D7D"/>
          </a:solidFill>
          <a:latin typeface="Arial" panose="020B0604020202020204" pitchFamily="34" charset="0"/>
          <a:cs typeface="Arial" panose="020B0604020202020204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45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88" r:id="rId1"/>
  </p:sldLayoutIdLst>
  <p:hf sldNum="0"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7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90" r:id="rId1"/>
  </p:sldLayoutIdLst>
  <p:hf sldNum="0"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11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892" r:id="rId1"/>
  </p:sldLayoutIdLst>
  <p:hf sldNum="0"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9"/>
          <p:cNvGrpSpPr>
            <a:grpSpLocks/>
          </p:cNvGrpSpPr>
          <p:nvPr/>
        </p:nvGrpSpPr>
        <p:grpSpPr bwMode="auto">
          <a:xfrm>
            <a:off x="623888" y="357188"/>
            <a:ext cx="3454400" cy="417512"/>
            <a:chOff x="467544" y="267494"/>
            <a:chExt cx="2592288" cy="313584"/>
          </a:xfrm>
        </p:grpSpPr>
        <p:sp>
          <p:nvSpPr>
            <p:cNvPr id="8" name="Rectangle 7"/>
            <p:cNvSpPr/>
            <p:nvPr userDrawn="1"/>
          </p:nvSpPr>
          <p:spPr>
            <a:xfrm>
              <a:off x="467544" y="267494"/>
              <a:ext cx="2592288" cy="288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115616" y="267494"/>
              <a:ext cx="360966" cy="313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1458913" y="774700"/>
            <a:ext cx="884555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8" rIns="9142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071688"/>
            <a:ext cx="109728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2" tIns="45718" rIns="9142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7823200" y="446088"/>
            <a:ext cx="3841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8" rIns="91422" bIns="45718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he-IL" altLang="en-US" sz="1100">
                <a:solidFill>
                  <a:srgbClr val="7F7F7F"/>
                </a:solidFill>
                <a:latin typeface="Calibri" pitchFamily="34" charset="0"/>
              </a:rPr>
              <a:t>סביבת המחקר בפקולטה להנדסה – תשע"ה</a:t>
            </a:r>
            <a:endParaRPr lang="en-US" altLang="en-US" sz="110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-20638"/>
            <a:ext cx="1008063" cy="6692901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8" rIns="91422" bIns="45718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05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260350"/>
            <a:ext cx="89058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Slide Number Placeholder 5"/>
          <p:cNvSpPr txBox="1">
            <a:spLocks/>
          </p:cNvSpPr>
          <p:nvPr/>
        </p:nvSpPr>
        <p:spPr>
          <a:xfrm>
            <a:off x="209550" y="6286500"/>
            <a:ext cx="703263" cy="365125"/>
          </a:xfrm>
          <a:prstGeom prst="rect">
            <a:avLst/>
          </a:prstGeom>
        </p:spPr>
        <p:txBody>
          <a:bodyPr lIns="91422" tIns="45718" rIns="91422" bIns="45718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defRPr/>
            </a:pPr>
            <a:fld id="{7F002075-0A69-48AC-815D-6789A9B2A4F6}" type="slidenum">
              <a:rPr lang="he-IL" altLang="he-IL" sz="1500" smtClean="0">
                <a:solidFill>
                  <a:srgbClr val="376092"/>
                </a:solidFill>
                <a:latin typeface="Calibri" panose="020F0502020204030204" pitchFamily="34" charset="0"/>
              </a:rPr>
              <a:pPr rtl="1" eaLnBrk="1" hangingPunct="1">
                <a:defRPr/>
              </a:pPr>
              <a:t>‹#›</a:t>
            </a:fld>
            <a:endParaRPr lang="he-IL" altLang="he-IL" sz="1500">
              <a:solidFill>
                <a:srgbClr val="376092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51625"/>
            <a:ext cx="12192000" cy="206375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8" rIns="91422" bIns="45718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7138" y="6561138"/>
            <a:ext cx="555625" cy="365125"/>
          </a:xfrm>
          <a:prstGeom prst="rect">
            <a:avLst/>
          </a:prstGeom>
        </p:spPr>
        <p:txBody>
          <a:bodyPr vert="horz" wrap="square" lIns="91422" tIns="45718" rIns="91422" bIns="45718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CE9FECA-2F4D-42C9-AC86-B6DE70131D07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  <p:sp>
        <p:nvSpPr>
          <p:cNvPr id="5131" name="TextBox 15"/>
          <p:cNvSpPr txBox="1">
            <a:spLocks noChangeArrowheads="1"/>
          </p:cNvSpPr>
          <p:nvPr/>
        </p:nvSpPr>
        <p:spPr bwMode="auto">
          <a:xfrm>
            <a:off x="4846638" y="6594475"/>
            <a:ext cx="2881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8" rIns="91422" bIns="45718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1100" b="1">
                <a:solidFill>
                  <a:srgbClr val="FFFFFF"/>
                </a:solidFill>
                <a:latin typeface="Calibri" pitchFamily="34" charset="0"/>
              </a:rPr>
              <a:t>TAU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747" r:id="rId1"/>
    <p:sldLayoutId id="2147493748" r:id="rId2"/>
    <p:sldLayoutId id="2147493749" r:id="rId3"/>
    <p:sldLayoutId id="2147493750" r:id="rId4"/>
    <p:sldLayoutId id="2147493751" r:id="rId5"/>
    <p:sldLayoutId id="2147493752" r:id="rId6"/>
    <p:sldLayoutId id="2147493753" r:id="rId7"/>
    <p:sldLayoutId id="2147493754" r:id="rId8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7609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7609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7609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7609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376092"/>
          </a:solidFill>
          <a:latin typeface="Calibri" pitchFamily="34" charset="0"/>
        </a:defRPr>
      </a:lvl5pPr>
      <a:lvl6pPr marL="457095" algn="l" rtl="0" fontAlgn="base">
        <a:spcBef>
          <a:spcPct val="0"/>
        </a:spcBef>
        <a:spcAft>
          <a:spcPct val="0"/>
        </a:spcAft>
        <a:defRPr sz="2800" b="1">
          <a:solidFill>
            <a:srgbClr val="376092"/>
          </a:solidFill>
          <a:latin typeface="Calibri" pitchFamily="34" charset="0"/>
        </a:defRPr>
      </a:lvl6pPr>
      <a:lvl7pPr marL="914196" algn="l" rtl="0" fontAlgn="base">
        <a:spcBef>
          <a:spcPct val="0"/>
        </a:spcBef>
        <a:spcAft>
          <a:spcPct val="0"/>
        </a:spcAft>
        <a:defRPr sz="2800" b="1">
          <a:solidFill>
            <a:srgbClr val="376092"/>
          </a:solidFill>
          <a:latin typeface="Calibri" pitchFamily="34" charset="0"/>
        </a:defRPr>
      </a:lvl7pPr>
      <a:lvl8pPr marL="1371294" algn="l" rtl="0" fontAlgn="base">
        <a:spcBef>
          <a:spcPct val="0"/>
        </a:spcBef>
        <a:spcAft>
          <a:spcPct val="0"/>
        </a:spcAft>
        <a:defRPr sz="2800" b="1">
          <a:solidFill>
            <a:srgbClr val="376092"/>
          </a:solidFill>
          <a:latin typeface="Calibri" pitchFamily="34" charset="0"/>
        </a:defRPr>
      </a:lvl8pPr>
      <a:lvl9pPr marL="1828392" algn="l" rtl="0" fontAlgn="base">
        <a:spcBef>
          <a:spcPct val="0"/>
        </a:spcBef>
        <a:spcAft>
          <a:spcPct val="0"/>
        </a:spcAft>
        <a:defRPr sz="2800" b="1">
          <a:solidFill>
            <a:srgbClr val="376092"/>
          </a:solidFill>
          <a:latin typeface="Calibri" pitchFamily="34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defRPr sz="2800" kern="1200">
          <a:solidFill>
            <a:srgbClr val="7F7F7F"/>
          </a:solidFill>
          <a:latin typeface="+mn-lt"/>
          <a:ea typeface="+mn-ea"/>
          <a:cs typeface="+mn-cs"/>
        </a:defRPr>
      </a:lvl1pPr>
      <a:lvl2pPr marL="739775" indent="-2825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rgbClr val="7F7F7F"/>
          </a:solidFill>
          <a:latin typeface="+mn-lt"/>
          <a:ea typeface="+mn-ea"/>
          <a:cs typeface="+mn-cs"/>
        </a:defRPr>
      </a:lvl2pPr>
      <a:lvl3pPr marL="11398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7F7F7F"/>
          </a:solidFill>
          <a:latin typeface="+mn-lt"/>
          <a:ea typeface="+mn-ea"/>
          <a:cs typeface="+mn-cs"/>
        </a:defRPr>
      </a:lvl3pPr>
      <a:lvl4pPr marL="15970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4225" indent="-22542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036" indent="-228552" algn="r" defTabSz="914196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34" indent="-228552" algn="r" defTabSz="914196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32" indent="-228552" algn="r" defTabSz="914196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34" indent="-228552" algn="r" defTabSz="914196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196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5" algn="r" defTabSz="914196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96" algn="r" defTabSz="914196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94" algn="r" defTabSz="914196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92" algn="r" defTabSz="914196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94" algn="r" defTabSz="914196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86" algn="r" defTabSz="914196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80" algn="r" defTabSz="914196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75" algn="r" defTabSz="914196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9"/>
          <p:cNvGrpSpPr>
            <a:grpSpLocks/>
          </p:cNvGrpSpPr>
          <p:nvPr/>
        </p:nvGrpSpPr>
        <p:grpSpPr bwMode="auto">
          <a:xfrm>
            <a:off x="623888" y="357188"/>
            <a:ext cx="3454400" cy="417512"/>
            <a:chOff x="467544" y="267494"/>
            <a:chExt cx="2592288" cy="313584"/>
          </a:xfrm>
        </p:grpSpPr>
        <p:sp>
          <p:nvSpPr>
            <p:cNvPr id="8" name="Rectangle 7"/>
            <p:cNvSpPr/>
            <p:nvPr userDrawn="1"/>
          </p:nvSpPr>
          <p:spPr>
            <a:xfrm>
              <a:off x="467544" y="267494"/>
              <a:ext cx="2592288" cy="288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50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115616" y="267494"/>
              <a:ext cx="360966" cy="313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50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solidFill>
                  <a:prstClr val="white"/>
                </a:solidFill>
              </a:endParaRPr>
            </a:p>
          </p:txBody>
        </p:sp>
      </p:grp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0138" y="2071688"/>
            <a:ext cx="109728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20638"/>
            <a:ext cx="1008063" cy="6692901"/>
          </a:xfrm>
          <a:prstGeom prst="rect">
            <a:avLst/>
          </a:prstGeom>
          <a:gradFill>
            <a:gsLst>
              <a:gs pos="0">
                <a:schemeClr val="accent1">
                  <a:lumMod val="34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336550" y="6286500"/>
            <a:ext cx="700088" cy="365125"/>
          </a:xfrm>
          <a:prstGeom prst="rect">
            <a:avLst/>
          </a:prstGeom>
        </p:spPr>
        <p:txBody>
          <a:bodyPr lIns="68573" tIns="34290" rIns="68573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defRPr/>
            </a:pPr>
            <a:fld id="{3BCAB581-0D0C-4769-9F67-2C08AD11352B}" type="slidenum">
              <a:rPr lang="he-IL" altLang="en-US" sz="1100" smtClean="0">
                <a:solidFill>
                  <a:srgbClr val="376092"/>
                </a:solidFill>
                <a:latin typeface="Calibri" panose="020F0502020204030204" pitchFamily="34" charset="0"/>
              </a:rPr>
              <a:pPr rtl="1" eaLnBrk="1" hangingPunct="1">
                <a:defRPr/>
              </a:pPr>
              <a:t>‹#›</a:t>
            </a:fld>
            <a:endParaRPr lang="he-IL" altLang="en-US" sz="1100">
              <a:solidFill>
                <a:srgbClr val="376092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51625"/>
            <a:ext cx="12192000" cy="206375"/>
          </a:xfrm>
          <a:prstGeom prst="rect">
            <a:avLst/>
          </a:prstGeom>
          <a:gradFill flip="none" rotWithShape="1">
            <a:gsLst>
              <a:gs pos="25000">
                <a:srgbClr val="FFCC00"/>
              </a:gs>
              <a:gs pos="0">
                <a:srgbClr val="FF0000"/>
              </a:gs>
              <a:gs pos="75500">
                <a:srgbClr val="0099FF"/>
              </a:gs>
              <a:gs pos="51000">
                <a:srgbClr val="009900"/>
              </a:gs>
              <a:gs pos="100000">
                <a:schemeClr val="accent1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7138" y="6561138"/>
            <a:ext cx="555625" cy="365125"/>
          </a:xfrm>
          <a:prstGeom prst="rect">
            <a:avLst/>
          </a:prstGeom>
        </p:spPr>
        <p:txBody>
          <a:bodyPr vert="horz" wrap="square" lIns="121906" tIns="60953" rIns="121906" bIns="60953" numCol="1" anchor="ctr" anchorCtr="0" compatLnSpc="1">
            <a:prstTxWarp prst="textNoShape">
              <a:avLst/>
            </a:prstTxWarp>
          </a:bodyPr>
          <a:lstStyle>
            <a:lvl1pPr defTabSz="1217613" rtl="1" eaLnBrk="1" hangingPunct="1">
              <a:defRPr sz="9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313AF48-A5E0-4014-B95F-54013B24BB20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  <p:pic>
        <p:nvPicPr>
          <p:cNvPr id="3080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-17463"/>
            <a:ext cx="11183937" cy="85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" descr="Tau.com | Tel Aviv University Trus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8263"/>
            <a:ext cx="182245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itle Placeholder 1"/>
          <p:cNvSpPr>
            <a:spLocks noGrp="1"/>
          </p:cNvSpPr>
          <p:nvPr>
            <p:ph type="title"/>
          </p:nvPr>
        </p:nvSpPr>
        <p:spPr bwMode="auto">
          <a:xfrm>
            <a:off x="1865313" y="115888"/>
            <a:ext cx="88471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6" tIns="60953" rIns="121906" bIns="609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755" r:id="rId1"/>
    <p:sldLayoutId id="2147493756" r:id="rId2"/>
    <p:sldLayoutId id="2147493757" r:id="rId3"/>
    <p:sldLayoutId id="2147493758" r:id="rId4"/>
    <p:sldLayoutId id="2147493759" r:id="rId5"/>
    <p:sldLayoutId id="2147493760" r:id="rId6"/>
    <p:sldLayoutId id="2147493761" r:id="rId7"/>
    <p:sldLayoutId id="2147493762" r:id="rId8"/>
  </p:sldLayoutIdLst>
  <p:hf sldNum="0" hdr="0" dt="0"/>
  <p:txStyles>
    <p:titleStyle>
      <a:lvl1pPr algn="l" defTabSz="682625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C6D9F1"/>
          </a:solidFill>
          <a:latin typeface="+mj-lt"/>
          <a:ea typeface="+mj-ea"/>
          <a:cs typeface="+mj-cs"/>
        </a:defRPr>
      </a:lvl1pPr>
      <a:lvl2pPr algn="l" defTabSz="682625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itchFamily="34" charset="0"/>
        </a:defRPr>
      </a:lvl2pPr>
      <a:lvl3pPr algn="l" defTabSz="682625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itchFamily="34" charset="0"/>
        </a:defRPr>
      </a:lvl3pPr>
      <a:lvl4pPr algn="l" defTabSz="682625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itchFamily="34" charset="0"/>
        </a:defRPr>
      </a:lvl4pPr>
      <a:lvl5pPr algn="l" defTabSz="682625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itchFamily="34" charset="0"/>
        </a:defRPr>
      </a:lvl5pPr>
      <a:lvl6pPr marL="457155" algn="l" defTabSz="684146" rtl="0" fontAlgn="base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itchFamily="34" charset="0"/>
        </a:defRPr>
      </a:lvl6pPr>
      <a:lvl7pPr marL="914309" algn="l" defTabSz="684146" rtl="0" fontAlgn="base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itchFamily="34" charset="0"/>
        </a:defRPr>
      </a:lvl7pPr>
      <a:lvl8pPr marL="1371464" algn="l" defTabSz="684146" rtl="0" fontAlgn="base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itchFamily="34" charset="0"/>
        </a:defRPr>
      </a:lvl8pPr>
      <a:lvl9pPr marL="1828618" algn="l" defTabSz="684146" rtl="0" fontAlgn="base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itchFamily="34" charset="0"/>
        </a:defRPr>
      </a:lvl9pPr>
    </p:titleStyle>
    <p:bodyStyle>
      <a:lvl1pPr marL="254000" indent="-254000" algn="l" defTabSz="682625" rtl="0" eaLnBrk="0" fontAlgn="base" hangingPunct="0">
        <a:spcBef>
          <a:spcPct val="20000"/>
        </a:spcBef>
        <a:spcAft>
          <a:spcPct val="0"/>
        </a:spcAft>
        <a:defRPr sz="2100" kern="1200">
          <a:solidFill>
            <a:srgbClr val="7F7F7F"/>
          </a:solidFill>
          <a:latin typeface="+mn-lt"/>
          <a:ea typeface="+mn-ea"/>
          <a:cs typeface="+mn-cs"/>
        </a:defRPr>
      </a:lvl1pPr>
      <a:lvl2pPr marL="554038" indent="-211138" algn="l" defTabSz="682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7F7F7F"/>
          </a:solidFill>
          <a:latin typeface="+mn-lt"/>
          <a:ea typeface="+mn-ea"/>
          <a:cs typeface="+mn-cs"/>
        </a:defRPr>
      </a:lvl2pPr>
      <a:lvl3pPr marL="854075" indent="-168275" algn="l" defTabSz="682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7F7F7F"/>
          </a:solidFill>
          <a:latin typeface="+mn-lt"/>
          <a:ea typeface="+mn-ea"/>
          <a:cs typeface="+mn-cs"/>
        </a:defRPr>
      </a:lvl3pPr>
      <a:lvl4pPr marL="1196975" indent="-168275" algn="l" defTabSz="682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7F7F7F"/>
          </a:solidFill>
          <a:latin typeface="+mn-lt"/>
          <a:ea typeface="+mn-ea"/>
          <a:cs typeface="+mn-cs"/>
        </a:defRPr>
      </a:lvl4pPr>
      <a:lvl5pPr marL="1539875" indent="-168275" algn="l" defTabSz="682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7F7F7F"/>
          </a:solidFill>
          <a:latin typeface="+mn-lt"/>
          <a:ea typeface="+mn-ea"/>
          <a:cs typeface="+mn-cs"/>
        </a:defRPr>
      </a:lvl5pPr>
      <a:lvl6pPr marL="1885670" indent="-171426" algn="r" defTabSz="685702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5" indent="-171426" algn="r" defTabSz="685702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r" defTabSz="685702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8" indent="-171426" algn="r" defTabSz="685702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70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0" algn="r" defTabSz="68570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2" algn="r" defTabSz="68570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8" algn="r" defTabSz="68570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r" defTabSz="68570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4" algn="r" defTabSz="68570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r" defTabSz="68570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r" defTabSz="68570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90" algn="r" defTabSz="68570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9"/>
          <p:cNvGrpSpPr>
            <a:grpSpLocks/>
          </p:cNvGrpSpPr>
          <p:nvPr/>
        </p:nvGrpSpPr>
        <p:grpSpPr bwMode="auto">
          <a:xfrm>
            <a:off x="623888" y="357188"/>
            <a:ext cx="3454400" cy="417512"/>
            <a:chOff x="467544" y="267494"/>
            <a:chExt cx="2592288" cy="313584"/>
          </a:xfrm>
        </p:grpSpPr>
        <p:sp>
          <p:nvSpPr>
            <p:cNvPr id="8" name="Rectangle 7"/>
            <p:cNvSpPr/>
            <p:nvPr userDrawn="1"/>
          </p:nvSpPr>
          <p:spPr>
            <a:xfrm>
              <a:off x="467544" y="267494"/>
              <a:ext cx="2592288" cy="288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50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115616" y="267494"/>
              <a:ext cx="360966" cy="313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050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>
                <a:solidFill>
                  <a:prstClr val="white"/>
                </a:solidFill>
              </a:endParaRPr>
            </a:p>
          </p:txBody>
        </p:sp>
      </p:grp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0138" y="2071688"/>
            <a:ext cx="109728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6" tIns="60953" rIns="121906" bIns="609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-20638"/>
            <a:ext cx="1008063" cy="6692901"/>
          </a:xfrm>
          <a:prstGeom prst="rect">
            <a:avLst/>
          </a:prstGeom>
          <a:gradFill>
            <a:gsLst>
              <a:gs pos="0">
                <a:schemeClr val="accent1">
                  <a:lumMod val="34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/>
        </p:nvSpPr>
        <p:spPr>
          <a:xfrm>
            <a:off x="336550" y="6286500"/>
            <a:ext cx="700088" cy="365125"/>
          </a:xfrm>
          <a:prstGeom prst="rect">
            <a:avLst/>
          </a:prstGeom>
        </p:spPr>
        <p:txBody>
          <a:bodyPr lIns="68573" tIns="34290" rIns="68573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defRPr/>
            </a:pPr>
            <a:fld id="{8941DF5A-770C-44C0-8495-5BD6A71E7E60}" type="slidenum">
              <a:rPr lang="he-IL" altLang="en-US" sz="1100" smtClean="0">
                <a:solidFill>
                  <a:srgbClr val="376092"/>
                </a:solidFill>
                <a:latin typeface="Calibri" panose="020F0502020204030204" pitchFamily="34" charset="0"/>
              </a:rPr>
              <a:pPr rtl="1" eaLnBrk="1" hangingPunct="1">
                <a:defRPr/>
              </a:pPr>
              <a:t>‹#›</a:t>
            </a:fld>
            <a:endParaRPr lang="he-IL" altLang="en-US" sz="1100">
              <a:solidFill>
                <a:srgbClr val="376092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651625"/>
            <a:ext cx="12192000" cy="206375"/>
          </a:xfrm>
          <a:prstGeom prst="rect">
            <a:avLst/>
          </a:prstGeom>
          <a:gradFill flip="none" rotWithShape="1">
            <a:gsLst>
              <a:gs pos="25000">
                <a:srgbClr val="FFCC00"/>
              </a:gs>
              <a:gs pos="0">
                <a:srgbClr val="FF0000"/>
              </a:gs>
              <a:gs pos="75500">
                <a:srgbClr val="0099FF"/>
              </a:gs>
              <a:gs pos="51000">
                <a:srgbClr val="009900"/>
              </a:gs>
              <a:gs pos="100000">
                <a:schemeClr val="accent1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 defTabSz="121905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50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7138" y="6561138"/>
            <a:ext cx="555625" cy="365125"/>
          </a:xfrm>
          <a:prstGeom prst="rect">
            <a:avLst/>
          </a:prstGeom>
        </p:spPr>
        <p:txBody>
          <a:bodyPr vert="horz" wrap="square" lIns="121906" tIns="60953" rIns="121906" bIns="60953" numCol="1" anchor="ctr" anchorCtr="0" compatLnSpc="1">
            <a:prstTxWarp prst="textNoShape">
              <a:avLst/>
            </a:prstTxWarp>
          </a:bodyPr>
          <a:lstStyle>
            <a:lvl1pPr defTabSz="1216025" rtl="1" eaLnBrk="1" hangingPunct="1">
              <a:defRPr sz="9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A3C8887-6A73-4869-AD88-E92FBF1B319F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  <p:pic>
        <p:nvPicPr>
          <p:cNvPr id="4104" name="Picture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-17463"/>
            <a:ext cx="11183937" cy="85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" descr="Tau.com | Tel Aviv University Trus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8263"/>
            <a:ext cx="182245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Title Placeholder 1"/>
          <p:cNvSpPr>
            <a:spLocks noGrp="1"/>
          </p:cNvSpPr>
          <p:nvPr>
            <p:ph type="title"/>
          </p:nvPr>
        </p:nvSpPr>
        <p:spPr bwMode="auto">
          <a:xfrm>
            <a:off x="1865313" y="115888"/>
            <a:ext cx="88471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6" tIns="60953" rIns="121906" bIns="609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763" r:id="rId1"/>
    <p:sldLayoutId id="2147493764" r:id="rId2"/>
    <p:sldLayoutId id="2147493765" r:id="rId3"/>
    <p:sldLayoutId id="2147493766" r:id="rId4"/>
    <p:sldLayoutId id="2147493767" r:id="rId5"/>
    <p:sldLayoutId id="2147493768" r:id="rId6"/>
    <p:sldLayoutId id="2147493769" r:id="rId7"/>
    <p:sldLayoutId id="2147493770" r:id="rId8"/>
  </p:sldLayoutIdLst>
  <p:hf sldNum="0" hdr="0" dt="0"/>
  <p:txStyles>
    <p:titleStyle>
      <a:lvl1pPr algn="l" defTabSz="682625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C6D9F1"/>
          </a:solidFill>
          <a:latin typeface="+mj-lt"/>
          <a:ea typeface="+mj-ea"/>
          <a:cs typeface="+mj-cs"/>
        </a:defRPr>
      </a:lvl1pPr>
      <a:lvl2pPr algn="l" defTabSz="682625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itchFamily="34" charset="0"/>
        </a:defRPr>
      </a:lvl2pPr>
      <a:lvl3pPr algn="l" defTabSz="682625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itchFamily="34" charset="0"/>
        </a:defRPr>
      </a:lvl3pPr>
      <a:lvl4pPr algn="l" defTabSz="682625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itchFamily="34" charset="0"/>
        </a:defRPr>
      </a:lvl4pPr>
      <a:lvl5pPr algn="l" defTabSz="682625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itchFamily="34" charset="0"/>
        </a:defRPr>
      </a:lvl5pPr>
      <a:lvl6pPr marL="457155" algn="l" defTabSz="684146" rtl="0" fontAlgn="base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itchFamily="34" charset="0"/>
        </a:defRPr>
      </a:lvl6pPr>
      <a:lvl7pPr marL="914309" algn="l" defTabSz="684146" rtl="0" fontAlgn="base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itchFamily="34" charset="0"/>
        </a:defRPr>
      </a:lvl7pPr>
      <a:lvl8pPr marL="1371464" algn="l" defTabSz="684146" rtl="0" fontAlgn="base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itchFamily="34" charset="0"/>
        </a:defRPr>
      </a:lvl8pPr>
      <a:lvl9pPr marL="1828618" algn="l" defTabSz="684146" rtl="0" fontAlgn="base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itchFamily="34" charset="0"/>
        </a:defRPr>
      </a:lvl9pPr>
    </p:titleStyle>
    <p:bodyStyle>
      <a:lvl1pPr marL="254000" indent="-254000" algn="l" defTabSz="682625" rtl="0" eaLnBrk="0" fontAlgn="base" hangingPunct="0">
        <a:spcBef>
          <a:spcPct val="20000"/>
        </a:spcBef>
        <a:spcAft>
          <a:spcPct val="0"/>
        </a:spcAft>
        <a:defRPr sz="2100" kern="1200">
          <a:solidFill>
            <a:srgbClr val="7F7F7F"/>
          </a:solidFill>
          <a:latin typeface="+mn-lt"/>
          <a:ea typeface="+mn-ea"/>
          <a:cs typeface="+mn-cs"/>
        </a:defRPr>
      </a:lvl1pPr>
      <a:lvl2pPr marL="554038" indent="-211138" algn="l" defTabSz="682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7F7F7F"/>
          </a:solidFill>
          <a:latin typeface="+mn-lt"/>
          <a:ea typeface="+mn-ea"/>
          <a:cs typeface="+mn-cs"/>
        </a:defRPr>
      </a:lvl2pPr>
      <a:lvl3pPr marL="854075" indent="-168275" algn="l" defTabSz="682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7F7F7F"/>
          </a:solidFill>
          <a:latin typeface="+mn-lt"/>
          <a:ea typeface="+mn-ea"/>
          <a:cs typeface="+mn-cs"/>
        </a:defRPr>
      </a:lvl3pPr>
      <a:lvl4pPr marL="1196975" indent="-168275" algn="l" defTabSz="682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7F7F7F"/>
          </a:solidFill>
          <a:latin typeface="+mn-lt"/>
          <a:ea typeface="+mn-ea"/>
          <a:cs typeface="+mn-cs"/>
        </a:defRPr>
      </a:lvl4pPr>
      <a:lvl5pPr marL="1539875" indent="-168275" algn="l" defTabSz="682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7F7F7F"/>
          </a:solidFill>
          <a:latin typeface="+mn-lt"/>
          <a:ea typeface="+mn-ea"/>
          <a:cs typeface="+mn-cs"/>
        </a:defRPr>
      </a:lvl5pPr>
      <a:lvl6pPr marL="1885670" indent="-171426" algn="r" defTabSz="685702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5" indent="-171426" algn="r" defTabSz="685702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r" defTabSz="685702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8" indent="-171426" algn="r" defTabSz="685702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70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50" algn="r" defTabSz="68570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02" algn="r" defTabSz="68570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8" algn="r" defTabSz="68570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r" defTabSz="68570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4" algn="r" defTabSz="68570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1" algn="r" defTabSz="68570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r" defTabSz="68570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90" algn="r" defTabSz="685702" rtl="1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0" y="173038"/>
            <a:ext cx="12192000" cy="3397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  <a:effectLst>
            <a:outerShdw dist="38100" dir="2700000" algn="tl" rotWithShape="0">
              <a:srgbClr val="808080">
                <a:alpha val="39999"/>
              </a:srgbClr>
            </a:outerShdw>
          </a:effectLst>
        </p:spPr>
        <p:txBody>
          <a:bodyPr lIns="91432" tIns="45718" rIns="91432" bIns="45718"/>
          <a:lstStyle>
            <a:lvl1pPr marL="342900">
              <a:tabLst>
                <a:tab pos="8001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tabLst>
                <a:tab pos="8001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tabLst>
                <a:tab pos="8001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tabLst>
                <a:tab pos="8001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tabLst>
                <a:tab pos="8001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001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001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001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001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Times" pitchFamily="18" charset="0"/>
                <a:ea typeface="ＭＳ Ｐゴシック" pitchFamily="34" charset="-128"/>
              </a:rPr>
              <a:t>Faculty of Engineering</a:t>
            </a:r>
            <a:r>
              <a:rPr lang="he-IL" sz="1600" dirty="0">
                <a:solidFill>
                  <a:srgbClr val="FFFFFF"/>
                </a:solidFill>
                <a:latin typeface="Times" pitchFamily="18" charset="0"/>
                <a:ea typeface="ＭＳ Ｐゴシック" pitchFamily="34" charset="-128"/>
              </a:rPr>
              <a:t>	</a:t>
            </a:r>
            <a:r>
              <a:rPr lang="en-US" sz="1600" dirty="0">
                <a:solidFill>
                  <a:srgbClr val="FFFFFF"/>
                </a:solidFill>
                <a:latin typeface="Times" pitchFamily="18" charset="0"/>
                <a:ea typeface="ＭＳ Ｐゴシック" pitchFamily="34" charset="-128"/>
              </a:rPr>
              <a:t>Tel-Aviv University</a:t>
            </a:r>
          </a:p>
        </p:txBody>
      </p:sp>
      <p:pic>
        <p:nvPicPr>
          <p:cNvPr id="5123" name="Picture 2" descr="Tel-Aviv University"/>
          <p:cNvPicPr>
            <a:picLocks noChangeAspect="1" noChangeArrowheads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512763"/>
            <a:ext cx="269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714" r:id="rId1"/>
    <p:sldLayoutId id="2147493715" r:id="rId2"/>
    <p:sldLayoutId id="2147493716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46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6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349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50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8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14" indent="-22857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9"/>
          <p:cNvGrpSpPr>
            <a:grpSpLocks/>
          </p:cNvGrpSpPr>
          <p:nvPr userDrawn="1"/>
        </p:nvGrpSpPr>
        <p:grpSpPr bwMode="auto">
          <a:xfrm>
            <a:off x="623888" y="357188"/>
            <a:ext cx="3454400" cy="417512"/>
            <a:chOff x="467544" y="267494"/>
            <a:chExt cx="2592288" cy="313584"/>
          </a:xfrm>
        </p:grpSpPr>
        <p:sp>
          <p:nvSpPr>
            <p:cNvPr id="8" name="Rectangle 7"/>
            <p:cNvSpPr/>
            <p:nvPr userDrawn="1"/>
          </p:nvSpPr>
          <p:spPr>
            <a:xfrm>
              <a:off x="467544" y="267494"/>
              <a:ext cx="2592288" cy="2885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1115616" y="267494"/>
              <a:ext cx="360966" cy="3135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rtl="1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>
                <a:solidFill>
                  <a:prstClr val="white"/>
                </a:solidFill>
              </a:endParaRPr>
            </a:p>
          </p:txBody>
        </p:sp>
      </p:grp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0138" y="2071688"/>
            <a:ext cx="10972800" cy="416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-20638"/>
            <a:ext cx="1008063" cy="6692901"/>
          </a:xfrm>
          <a:prstGeom prst="rect">
            <a:avLst/>
          </a:prstGeom>
          <a:gradFill>
            <a:gsLst>
              <a:gs pos="0">
                <a:schemeClr val="accent1">
                  <a:lumMod val="34000"/>
                </a:schemeClr>
              </a:gs>
              <a:gs pos="5000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121917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336550" y="6286500"/>
            <a:ext cx="700088" cy="365125"/>
          </a:xfrm>
          <a:prstGeom prst="rect">
            <a:avLst/>
          </a:prstGeom>
        </p:spPr>
        <p:txBody>
          <a:bodyPr lIns="68578" tIns="34290" rIns="68578" bIns="34290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4572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9144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371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18288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indent="15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rtl="1" eaLnBrk="1" hangingPunct="1">
              <a:defRPr/>
            </a:pPr>
            <a:fld id="{EBA29E2D-3C61-458F-9DA7-EECFF5677A52}" type="slidenum">
              <a:rPr lang="he-IL" altLang="en-US" sz="1100" smtClean="0">
                <a:solidFill>
                  <a:srgbClr val="376092"/>
                </a:solidFill>
                <a:latin typeface="Calibri" panose="020F0502020204030204" pitchFamily="34" charset="0"/>
              </a:rPr>
              <a:pPr rtl="1" eaLnBrk="1" hangingPunct="1">
                <a:defRPr/>
              </a:pPr>
              <a:t>‹#›</a:t>
            </a:fld>
            <a:endParaRPr lang="he-IL" altLang="en-US" sz="1100">
              <a:solidFill>
                <a:srgbClr val="376092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651625"/>
            <a:ext cx="12192000" cy="206375"/>
          </a:xfrm>
          <a:prstGeom prst="rect">
            <a:avLst/>
          </a:prstGeom>
          <a:gradFill flip="none" rotWithShape="1">
            <a:gsLst>
              <a:gs pos="25000">
                <a:srgbClr val="FFCC00"/>
              </a:gs>
              <a:gs pos="0">
                <a:srgbClr val="FF0000"/>
              </a:gs>
              <a:gs pos="75500">
                <a:srgbClr val="0099FF"/>
              </a:gs>
              <a:gs pos="51000">
                <a:srgbClr val="009900"/>
              </a:gs>
              <a:gs pos="100000">
                <a:schemeClr val="accent1">
                  <a:lumMod val="5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defTabSz="1219170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7138" y="6561138"/>
            <a:ext cx="555625" cy="365125"/>
          </a:xfrm>
          <a:prstGeom prst="rect">
            <a:avLst/>
          </a:prstGeom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>
            <a:lvl1pPr defTabSz="1217613" rtl="1" eaLnBrk="1" hangingPunct="1">
              <a:defRPr sz="9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9C14F27-6D07-4F98-8E4E-ED4CE0318650}" type="slidenum">
              <a:rPr lang="he-IL" altLang="en-US"/>
              <a:pPr>
                <a:defRPr/>
              </a:pPr>
              <a:t>‹#›</a:t>
            </a:fld>
            <a:endParaRPr lang="he-IL" altLang="en-US"/>
          </a:p>
        </p:txBody>
      </p:sp>
      <p:pic>
        <p:nvPicPr>
          <p:cNvPr id="6152" name="Picture 3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-17463"/>
            <a:ext cx="11183937" cy="85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2" descr="Tau.com | Tel Aviv University Trust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68263"/>
            <a:ext cx="1822450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itle Placeholder 1"/>
          <p:cNvSpPr>
            <a:spLocks noGrp="1"/>
          </p:cNvSpPr>
          <p:nvPr>
            <p:ph type="title"/>
          </p:nvPr>
        </p:nvSpPr>
        <p:spPr bwMode="auto">
          <a:xfrm>
            <a:off x="1865313" y="115888"/>
            <a:ext cx="88471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771" r:id="rId1"/>
    <p:sldLayoutId id="2147493772" r:id="rId2"/>
    <p:sldLayoutId id="2147493773" r:id="rId3"/>
    <p:sldLayoutId id="2147493774" r:id="rId4"/>
    <p:sldLayoutId id="2147493775" r:id="rId5"/>
    <p:sldLayoutId id="2147493776" r:id="rId6"/>
  </p:sldLayoutIdLst>
  <p:hf sldNum="0" hdr="0" dt="0"/>
  <p:txStyles>
    <p:titleStyle>
      <a:lvl1pPr algn="l" defTabSz="684213" rtl="0" eaLnBrk="0" fontAlgn="base" hangingPunct="0">
        <a:spcBef>
          <a:spcPct val="0"/>
        </a:spcBef>
        <a:spcAft>
          <a:spcPct val="0"/>
        </a:spcAft>
        <a:defRPr sz="2100" b="1" kern="1200">
          <a:solidFill>
            <a:srgbClr val="C6D9F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anose="020F0502020204030204" pitchFamily="34" charset="0"/>
        </a:defRPr>
      </a:lvl2pPr>
      <a:lvl3pPr algn="l" defTabSz="684213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anose="020F0502020204030204" pitchFamily="34" charset="0"/>
        </a:defRPr>
      </a:lvl3pPr>
      <a:lvl4pPr algn="l" defTabSz="684213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anose="020F0502020204030204" pitchFamily="34" charset="0"/>
        </a:defRPr>
      </a:lvl4pPr>
      <a:lvl5pPr algn="l" defTabSz="684213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anose="020F0502020204030204" pitchFamily="34" charset="0"/>
        </a:defRPr>
      </a:lvl5pPr>
      <a:lvl6pPr marL="457200" algn="l" defTabSz="684213" rtl="0" fontAlgn="base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anose="020F0502020204030204" pitchFamily="34" charset="0"/>
        </a:defRPr>
      </a:lvl6pPr>
      <a:lvl7pPr marL="914400" algn="l" defTabSz="684213" rtl="0" fontAlgn="base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anose="020F0502020204030204" pitchFamily="34" charset="0"/>
        </a:defRPr>
      </a:lvl7pPr>
      <a:lvl8pPr marL="1371600" algn="l" defTabSz="684213" rtl="0" fontAlgn="base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anose="020F0502020204030204" pitchFamily="34" charset="0"/>
        </a:defRPr>
      </a:lvl8pPr>
      <a:lvl9pPr marL="1828800" algn="l" defTabSz="684213" rtl="0" fontAlgn="base">
        <a:spcBef>
          <a:spcPct val="0"/>
        </a:spcBef>
        <a:spcAft>
          <a:spcPct val="0"/>
        </a:spcAft>
        <a:defRPr sz="2100" b="1">
          <a:solidFill>
            <a:srgbClr val="C6D9F1"/>
          </a:solidFill>
          <a:latin typeface="Calibri" panose="020F0502020204030204" pitchFamily="34" charset="0"/>
        </a:defRPr>
      </a:lvl9pPr>
    </p:titleStyle>
    <p:bodyStyle>
      <a:lvl1pPr marL="255588" indent="-255588" algn="l" defTabSz="684213" rtl="0" eaLnBrk="0" fontAlgn="base" hangingPunct="0">
        <a:spcBef>
          <a:spcPct val="20000"/>
        </a:spcBef>
        <a:spcAft>
          <a:spcPct val="0"/>
        </a:spcAft>
        <a:defRPr sz="2100" kern="1200">
          <a:solidFill>
            <a:srgbClr val="7F7F7F"/>
          </a:solidFill>
          <a:latin typeface="+mn-lt"/>
          <a:ea typeface="+mn-ea"/>
          <a:cs typeface="+mn-cs"/>
        </a:defRPr>
      </a:lvl1pPr>
      <a:lvl2pPr marL="555625" indent="-212725" algn="l" defTabSz="684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rgbClr val="7F7F7F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7F7F7F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rgbClr val="7F7F7F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rgbClr val="7F7F7F"/>
          </a:solidFill>
          <a:latin typeface="+mn-lt"/>
          <a:ea typeface="+mn-ea"/>
          <a:cs typeface="+mn-cs"/>
        </a:defRPr>
      </a:lvl5pPr>
      <a:lvl6pPr marL="1885857" indent="-171442" algn="r" defTabSz="685766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r" defTabSz="685766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r" defTabSz="685766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6" indent="-171442" algn="r" defTabSz="685766" rtl="1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68576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r" defTabSz="68576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r" defTabSz="68576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r" defTabSz="68576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r" defTabSz="68576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r" defTabSz="68576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r" defTabSz="68576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r" defTabSz="68576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2" algn="r" defTabSz="685766" rtl="1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A2C5796-E6A3-4B4E-A336-A55642E9B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717" r:id="rId1"/>
    <p:sldLayoutId id="2147493718" r:id="rId2"/>
    <p:sldLayoutId id="2147493719" r:id="rId3"/>
    <p:sldLayoutId id="2147493720" r:id="rId4"/>
    <p:sldLayoutId id="2147493721" r:id="rId5"/>
    <p:sldLayoutId id="2147493722" r:id="rId6"/>
    <p:sldLayoutId id="2147493723" r:id="rId7"/>
    <p:sldLayoutId id="2147493724" r:id="rId8"/>
    <p:sldLayoutId id="2147493725" r:id="rId9"/>
    <p:sldLayoutId id="2147493726" r:id="rId10"/>
    <p:sldLayoutId id="2147493727" r:id="rId11"/>
    <p:sldLayoutId id="2147493778" r:id="rId12"/>
    <p:sldLayoutId id="2147493779" r:id="rId13"/>
    <p:sldLayoutId id="2147493800" r:id="rId14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labcontact@tauex.tau.ac.il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A53351-3963-45D1-8C6C-590A9767F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3728" r:id="rId1"/>
    <p:sldLayoutId id="2147493729" r:id="rId2"/>
    <p:sldLayoutId id="2147493730" r:id="rId3"/>
    <p:sldLayoutId id="2147493731" r:id="rId4"/>
    <p:sldLayoutId id="2147493732" r:id="rId5"/>
    <p:sldLayoutId id="2147493733" r:id="rId6"/>
    <p:sldLayoutId id="2147493734" r:id="rId7"/>
    <p:sldLayoutId id="2147493735" r:id="rId8"/>
    <p:sldLayoutId id="2147493736" r:id="rId9"/>
    <p:sldLayoutId id="2147493737" r:id="rId10"/>
    <p:sldLayoutId id="2147493738" r:id="rId11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3780" r:id="rId1"/>
  </p:sldLayoutIdLst>
  <p:hf sldNum="0" hdr="0" dt="0"/>
  <p:txStyles>
    <p:titleStyle>
      <a:lvl1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42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4213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69863" indent="-169863" algn="l" defTabSz="684213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27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5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463" indent="-169863" algn="l" defTabSz="684213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2.png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jpg"/><Relationship Id="rId10" Type="http://schemas.openxmlformats.org/officeDocument/2006/relationships/image" Target="../media/image27.jpeg"/><Relationship Id="rId4" Type="http://schemas.openxmlformats.org/officeDocument/2006/relationships/image" Target="../media/image23.png"/><Relationship Id="rId9" Type="http://schemas.openxmlformats.org/officeDocument/2006/relationships/image" Target="../media/image2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6432" y="229272"/>
            <a:ext cx="77964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latin typeface="Narkisim" panose="020E0502050101010101" pitchFamily="34" charset="-79"/>
                <a:ea typeface="Arial Unicode MS" panose="020B0604020202020204" pitchFamily="34" charset="-128"/>
                <a:cs typeface="Narkisim" panose="020E0502050101010101" pitchFamily="34" charset="-79"/>
              </a:rPr>
              <a:t>Burton Materials Discovery Lab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23792" y="630932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leeburton@tauex.tau.ac.il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DD7847-B7F5-73DD-C9C2-94E86873DE1B}"/>
              </a:ext>
            </a:extLst>
          </p:cNvPr>
          <p:cNvSpPr/>
          <p:nvPr/>
        </p:nvSpPr>
        <p:spPr>
          <a:xfrm>
            <a:off x="8093242" y="212361"/>
            <a:ext cx="4114801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לוגו אוניברסיטת תל אביב">
            <a:extLst>
              <a:ext uri="{FF2B5EF4-FFF2-40B4-BE49-F238E27FC236}">
                <a16:creationId xmlns:a16="http://schemas.microsoft.com/office/drawing/2014/main" id="{BD1557A0-BCA9-A342-EDB7-67D9D58F7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0" y="232096"/>
            <a:ext cx="20193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0B6180F-36B6-DCD0-F417-7214B740DF4E}"/>
              </a:ext>
            </a:extLst>
          </p:cNvPr>
          <p:cNvGrpSpPr/>
          <p:nvPr/>
        </p:nvGrpSpPr>
        <p:grpSpPr>
          <a:xfrm>
            <a:off x="8123321" y="229272"/>
            <a:ext cx="2019300" cy="651978"/>
            <a:chOff x="6707449" y="176511"/>
            <a:chExt cx="3521969" cy="113714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AB9EEB-952F-E1A5-7B87-CA540CB4E2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3597" t="25965" r="34737" b="68188"/>
            <a:stretch/>
          </p:blipFill>
          <p:spPr>
            <a:xfrm>
              <a:off x="7587916" y="176511"/>
              <a:ext cx="2641502" cy="40100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4E7F47C-8965-4534-E378-F436300DB5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41606" t="32200" r="34737" b="62414"/>
            <a:stretch/>
          </p:blipFill>
          <p:spPr>
            <a:xfrm>
              <a:off x="7345142" y="944328"/>
              <a:ext cx="2884276" cy="36933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2602FF6-E326-1B13-168D-36FB12E007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5000" t="25965" r="56113" b="68649"/>
            <a:stretch/>
          </p:blipFill>
          <p:spPr>
            <a:xfrm>
              <a:off x="6707449" y="574996"/>
              <a:ext cx="3521969" cy="369332"/>
            </a:xfrm>
            <a:prstGeom prst="rect">
              <a:avLst/>
            </a:prstGeom>
          </p:spPr>
        </p:pic>
      </p:grpSp>
      <p:pic>
        <p:nvPicPr>
          <p:cNvPr id="8" name="Picture 7" descr="A person in a suit and glasses&#10;&#10;Description automatically generated">
            <a:extLst>
              <a:ext uri="{FF2B5EF4-FFF2-40B4-BE49-F238E27FC236}">
                <a16:creationId xmlns:a16="http://schemas.microsoft.com/office/drawing/2014/main" id="{BDB40E61-6A9A-F369-A510-7793E033B6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6" y="1134374"/>
            <a:ext cx="1609568" cy="160956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9D96213-64C4-AD6C-2060-B2FB8A074010}"/>
              </a:ext>
            </a:extLst>
          </p:cNvPr>
          <p:cNvSpPr txBox="1"/>
          <p:nvPr/>
        </p:nvSpPr>
        <p:spPr>
          <a:xfrm>
            <a:off x="1926290" y="1061585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Dr Lee Burton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ED4358-1EB2-5F27-CB36-B9CE2301C9C9}"/>
              </a:ext>
            </a:extLst>
          </p:cNvPr>
          <p:cNvSpPr txBox="1"/>
          <p:nvPr/>
        </p:nvSpPr>
        <p:spPr>
          <a:xfrm>
            <a:off x="1926290" y="1635948"/>
            <a:ext cx="40324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Senior Lecturer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7CB0F1-504A-9C55-D5D6-EA9F7D0E6916}"/>
              </a:ext>
            </a:extLst>
          </p:cNvPr>
          <p:cNvSpPr txBox="1"/>
          <p:nvPr/>
        </p:nvSpPr>
        <p:spPr>
          <a:xfrm>
            <a:off x="1926290" y="2092855"/>
            <a:ext cx="40324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Department of Materials Science and Engineering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067A69-45F1-DFB0-19CE-D48CF160F855}"/>
              </a:ext>
            </a:extLst>
          </p:cNvPr>
          <p:cNvSpPr txBox="1"/>
          <p:nvPr/>
        </p:nvSpPr>
        <p:spPr>
          <a:xfrm>
            <a:off x="7970532" y="1061584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Areas of Interest: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A589F-07E8-920A-8491-3308CE48682F}"/>
              </a:ext>
            </a:extLst>
          </p:cNvPr>
          <p:cNvSpPr txBox="1"/>
          <p:nvPr/>
        </p:nvSpPr>
        <p:spPr>
          <a:xfrm>
            <a:off x="7970532" y="1646359"/>
            <a:ext cx="4032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100" dirty="0"/>
              <a:t>Data Driven Discovery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100" dirty="0"/>
              <a:t>Materials Modelling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100" dirty="0"/>
              <a:t>Machine Learning</a:t>
            </a:r>
          </a:p>
          <a:p>
            <a:endParaRPr lang="en-US" sz="2000" dirty="0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777CDE0-36A0-A159-1301-5844CBE308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085750"/>
              </p:ext>
            </p:extLst>
          </p:nvPr>
        </p:nvGraphicFramePr>
        <p:xfrm>
          <a:off x="4209575" y="3425899"/>
          <a:ext cx="2083196" cy="27418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6" imgW="0" imgH="360" progId="FoxitReader.Document">
                  <p:embed/>
                </p:oleObj>
              </mc:Choice>
              <mc:Fallback>
                <p:oleObj name="PDF" r:id="rId6" imgW="0" imgH="360" progId="FoxitReader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09575" y="3425899"/>
                        <a:ext cx="2083196" cy="27418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647B726-E011-69C9-D8CF-6077817586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60804"/>
              </p:ext>
            </p:extLst>
          </p:nvPr>
        </p:nvGraphicFramePr>
        <p:xfrm>
          <a:off x="8217650" y="3425897"/>
          <a:ext cx="2159607" cy="2733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DF" r:id="rId8" imgW="0" imgH="360" progId="FoxitReader.Document">
                  <p:embed/>
                </p:oleObj>
              </mc:Choice>
              <mc:Fallback>
                <p:oleObj name="PDF" r:id="rId8" imgW="0" imgH="360" progId="FoxitReader.Document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217650" y="3425897"/>
                        <a:ext cx="2159607" cy="2733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014463CA-4C23-A7C9-D119-5E83440F969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33" y="3425898"/>
            <a:ext cx="2061882" cy="274189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315B0C3-55D5-40FA-E595-2CBCE7111436}"/>
              </a:ext>
            </a:extLst>
          </p:cNvPr>
          <p:cNvSpPr txBox="1"/>
          <p:nvPr/>
        </p:nvSpPr>
        <p:spPr>
          <a:xfrm>
            <a:off x="2363582" y="3815640"/>
            <a:ext cx="1763567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100" dirty="0"/>
              <a:t>Discovering new materials from atomic building-blocks</a:t>
            </a:r>
          </a:p>
          <a:p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E2957B-50B8-B175-6410-B02D566FC559}"/>
              </a:ext>
            </a:extLst>
          </p:cNvPr>
          <p:cNvSpPr txBox="1"/>
          <p:nvPr/>
        </p:nvSpPr>
        <p:spPr>
          <a:xfrm>
            <a:off x="6486406" y="3839767"/>
            <a:ext cx="14841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Modelling ion transport through porous materials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23711E-5EEC-8F9D-753E-9FD360741691}"/>
              </a:ext>
            </a:extLst>
          </p:cNvPr>
          <p:cNvSpPr txBox="1"/>
          <p:nvPr/>
        </p:nvSpPr>
        <p:spPr>
          <a:xfrm>
            <a:off x="10566136" y="3848824"/>
            <a:ext cx="16968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Predicting exotic electron behavior in new materials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2D2694-5F4F-DABA-0146-D86A5374F349}"/>
              </a:ext>
            </a:extLst>
          </p:cNvPr>
          <p:cNvSpPr txBox="1"/>
          <p:nvPr/>
        </p:nvSpPr>
        <p:spPr>
          <a:xfrm>
            <a:off x="0" y="2812836"/>
            <a:ext cx="767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Recent works as example projects:</a:t>
            </a:r>
          </a:p>
        </p:txBody>
      </p:sp>
    </p:spTree>
    <p:extLst>
      <p:ext uri="{BB962C8B-B14F-4D97-AF65-F5344CB8AC3E}">
        <p14:creationId xmlns:p14="http://schemas.microsoft.com/office/powerpoint/2010/main" val="1892581084"/>
      </p:ext>
    </p:extLst>
  </p:cSld>
  <p:clrMapOvr>
    <a:masterClrMapping/>
  </p:clrMapOvr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עיצוב מותאם אישית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U-SME 2018" id="{8D54E7AA-8E90-9647-AE17-A2AC69B7F519}" vid="{754A1958-6CFD-3646-807E-AD26EC3FFAB3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61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0" baseType="lpstr">
      <vt:lpstr>Arial</vt:lpstr>
      <vt:lpstr>Arial Hebrew</vt:lpstr>
      <vt:lpstr>Arial Narrow</vt:lpstr>
      <vt:lpstr>Calibri</vt:lpstr>
      <vt:lpstr>Calibri Light</vt:lpstr>
      <vt:lpstr>Gill Sans MT</vt:lpstr>
      <vt:lpstr>Narkisim</vt:lpstr>
      <vt:lpstr>Tahoma</vt:lpstr>
      <vt:lpstr>Times</vt:lpstr>
      <vt:lpstr>Times New Roman</vt:lpstr>
      <vt:lpstr>Verdana</vt:lpstr>
      <vt:lpstr>Wingdings 2</vt:lpstr>
      <vt:lpstr>2_Office Theme</vt:lpstr>
      <vt:lpstr>Office Theme</vt:lpstr>
      <vt:lpstr>5_Office Theme</vt:lpstr>
      <vt:lpstr>12_Office Theme</vt:lpstr>
      <vt:lpstr>Office Theme</vt:lpstr>
      <vt:lpstr>Office Theme</vt:lpstr>
      <vt:lpstr>Office Theme</vt:lpstr>
      <vt:lpstr>Custom Design</vt:lpstr>
      <vt:lpstr>4_Office Theme</vt:lpstr>
      <vt:lpstr>7_Office Theme</vt:lpstr>
      <vt:lpstr>עיצוב מותאם אישית</vt:lpstr>
      <vt:lpstr>1_Solstice</vt:lpstr>
      <vt:lpstr>Office Theme</vt:lpstr>
      <vt:lpstr>Office Theme</vt:lpstr>
      <vt:lpstr>Office Theme</vt:lpstr>
      <vt:lpstr>Office Theme</vt:lpstr>
      <vt:lpstr>PDF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Burton</dc:creator>
  <cp:lastModifiedBy>Lee Burton</cp:lastModifiedBy>
  <cp:revision>6</cp:revision>
  <dcterms:modified xsi:type="dcterms:W3CDTF">2023-08-16T18:16:24Z</dcterms:modified>
</cp:coreProperties>
</file>